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2" r:id="rId4"/>
    <p:sldId id="290" r:id="rId5"/>
    <p:sldId id="259" r:id="rId6"/>
    <p:sldId id="284" r:id="rId7"/>
    <p:sldId id="291" r:id="rId8"/>
    <p:sldId id="294" r:id="rId9"/>
    <p:sldId id="285" r:id="rId10"/>
    <p:sldId id="279" r:id="rId11"/>
    <p:sldId id="292" r:id="rId12"/>
    <p:sldId id="293" r:id="rId13"/>
    <p:sldId id="281" r:id="rId14"/>
    <p:sldId id="286" r:id="rId15"/>
    <p:sldId id="287" r:id="rId16"/>
    <p:sldId id="289" r:id="rId17"/>
    <p:sldId id="296" r:id="rId18"/>
    <p:sldId id="288" r:id="rId19"/>
    <p:sldId id="295" r:id="rId20"/>
    <p:sldId id="282" r:id="rId21"/>
    <p:sldId id="264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977"/>
    <a:srgbClr val="278EA5"/>
    <a:srgbClr val="21E6C1"/>
    <a:srgbClr val="FA3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114EB-F13E-45F2-85DA-184E2D509D52}" v="156" dt="2020-10-26T18:00:56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 autoAdjust="0"/>
    <p:restoredTop sz="94660"/>
  </p:normalViewPr>
  <p:slideViewPr>
    <p:cSldViewPr snapToGrid="0">
      <p:cViewPr>
        <p:scale>
          <a:sx n="66" d="100"/>
          <a:sy n="66" d="100"/>
        </p:scale>
        <p:origin x="548" y="-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Cunha" userId="485e093414a33d36" providerId="LiveId" clId="{ECF0EB15-912C-4DA5-9481-8C5726D94FB7}"/>
    <pc:docChg chg="custSel modSld">
      <pc:chgData name="Rodrigo Cunha" userId="485e093414a33d36" providerId="LiveId" clId="{ECF0EB15-912C-4DA5-9481-8C5726D94FB7}" dt="2020-10-24T20:54:55.909" v="185" actId="207"/>
      <pc:docMkLst>
        <pc:docMk/>
      </pc:docMkLst>
      <pc:sldChg chg="addSp delSp modSp mod">
        <pc:chgData name="Rodrigo Cunha" userId="485e093414a33d36" providerId="LiveId" clId="{ECF0EB15-912C-4DA5-9481-8C5726D94FB7}" dt="2020-10-24T20:49:34.686" v="16" actId="1076"/>
        <pc:sldMkLst>
          <pc:docMk/>
          <pc:sldMk cId="220880137" sldId="272"/>
        </pc:sldMkLst>
        <pc:spChg chg="mod">
          <ac:chgData name="Rodrigo Cunha" userId="485e093414a33d36" providerId="LiveId" clId="{ECF0EB15-912C-4DA5-9481-8C5726D94FB7}" dt="2020-10-24T20:49:01.889" v="8" actId="207"/>
          <ac:spMkLst>
            <pc:docMk/>
            <pc:sldMk cId="220880137" sldId="272"/>
            <ac:spMk id="4" creationId="{00000000-0000-0000-0000-000000000000}"/>
          </ac:spMkLst>
        </pc:spChg>
        <pc:spChg chg="mod">
          <ac:chgData name="Rodrigo Cunha" userId="485e093414a33d36" providerId="LiveId" clId="{ECF0EB15-912C-4DA5-9481-8C5726D94FB7}" dt="2020-10-24T20:49:17.921" v="11" actId="404"/>
          <ac:spMkLst>
            <pc:docMk/>
            <pc:sldMk cId="220880137" sldId="272"/>
            <ac:spMk id="9" creationId="{9B02D3D9-F801-40B1-A3E3-F6B1ED0A169A}"/>
          </ac:spMkLst>
        </pc:spChg>
        <pc:picChg chg="mod">
          <ac:chgData name="Rodrigo Cunha" userId="485e093414a33d36" providerId="LiveId" clId="{ECF0EB15-912C-4DA5-9481-8C5726D94FB7}" dt="2020-10-24T20:49:23.834" v="13" actId="1076"/>
          <ac:picMkLst>
            <pc:docMk/>
            <pc:sldMk cId="220880137" sldId="272"/>
            <ac:picMk id="5" creationId="{33869C29-BC05-41AA-B85C-50874218B569}"/>
          </ac:picMkLst>
        </pc:picChg>
        <pc:picChg chg="mod">
          <ac:chgData name="Rodrigo Cunha" userId="485e093414a33d36" providerId="LiveId" clId="{ECF0EB15-912C-4DA5-9481-8C5726D94FB7}" dt="2020-10-24T20:49:34.686" v="16" actId="1076"/>
          <ac:picMkLst>
            <pc:docMk/>
            <pc:sldMk cId="220880137" sldId="272"/>
            <ac:picMk id="6" creationId="{00000000-0000-0000-0000-000000000000}"/>
          </ac:picMkLst>
        </pc:picChg>
        <pc:cxnChg chg="add mod">
          <ac:chgData name="Rodrigo Cunha" userId="485e093414a33d36" providerId="LiveId" clId="{ECF0EB15-912C-4DA5-9481-8C5726D94FB7}" dt="2020-10-24T20:48:37.733" v="4" actId="1076"/>
          <ac:cxnSpMkLst>
            <pc:docMk/>
            <pc:sldMk cId="220880137" sldId="272"/>
            <ac:cxnSpMk id="10" creationId="{116AD414-E04F-46DA-A008-112C43E7507D}"/>
          </ac:cxnSpMkLst>
        </pc:cxnChg>
        <pc:cxnChg chg="add del mod">
          <ac:chgData name="Rodrigo Cunha" userId="485e093414a33d36" providerId="LiveId" clId="{ECF0EB15-912C-4DA5-9481-8C5726D94FB7}" dt="2020-10-24T20:48:43.682" v="5" actId="478"/>
          <ac:cxnSpMkLst>
            <pc:docMk/>
            <pc:sldMk cId="220880137" sldId="272"/>
            <ac:cxnSpMk id="12" creationId="{CBAB8B14-8ECB-4734-B99A-DA8F1F17505D}"/>
          </ac:cxnSpMkLst>
        </pc:cxnChg>
        <pc:cxnChg chg="add mod">
          <ac:chgData name="Rodrigo Cunha" userId="485e093414a33d36" providerId="LiveId" clId="{ECF0EB15-912C-4DA5-9481-8C5726D94FB7}" dt="2020-10-24T20:48:51.176" v="7" actId="1076"/>
          <ac:cxnSpMkLst>
            <pc:docMk/>
            <pc:sldMk cId="220880137" sldId="272"/>
            <ac:cxnSpMk id="13" creationId="{71CF1E2B-F194-4A12-BB54-969F4E1835E2}"/>
          </ac:cxnSpMkLst>
        </pc:cxnChg>
      </pc:sldChg>
      <pc:sldChg chg="modSp mod">
        <pc:chgData name="Rodrigo Cunha" userId="485e093414a33d36" providerId="LiveId" clId="{ECF0EB15-912C-4DA5-9481-8C5726D94FB7}" dt="2020-10-24T20:52:06.476" v="53" actId="1037"/>
        <pc:sldMkLst>
          <pc:docMk/>
          <pc:sldMk cId="2107536568" sldId="279"/>
        </pc:sldMkLst>
        <pc:grpChg chg="mod">
          <ac:chgData name="Rodrigo Cunha" userId="485e093414a33d36" providerId="LiveId" clId="{ECF0EB15-912C-4DA5-9481-8C5726D94FB7}" dt="2020-10-24T20:51:39.462" v="42" actId="1076"/>
          <ac:grpSpMkLst>
            <pc:docMk/>
            <pc:sldMk cId="2107536568" sldId="279"/>
            <ac:grpSpMk id="19" creationId="{26B4BF51-9F35-440A-AF56-67AEE83C2EC5}"/>
          </ac:grpSpMkLst>
        </pc:grpChg>
        <pc:picChg chg="mod">
          <ac:chgData name="Rodrigo Cunha" userId="485e093414a33d36" providerId="LiveId" clId="{ECF0EB15-912C-4DA5-9481-8C5726D94FB7}" dt="2020-10-24T20:52:06.476" v="53" actId="1037"/>
          <ac:picMkLst>
            <pc:docMk/>
            <pc:sldMk cId="2107536568" sldId="279"/>
            <ac:picMk id="28" creationId="{00000000-0000-0000-0000-000000000000}"/>
          </ac:picMkLst>
        </pc:picChg>
      </pc:sldChg>
      <pc:sldChg chg="addSp modSp mod">
        <pc:chgData name="Rodrigo Cunha" userId="485e093414a33d36" providerId="LiveId" clId="{ECF0EB15-912C-4DA5-9481-8C5726D94FB7}" dt="2020-10-24T20:50:35.255" v="29" actId="20577"/>
        <pc:sldMkLst>
          <pc:docMk/>
          <pc:sldMk cId="2412262617" sldId="281"/>
        </pc:sldMkLst>
        <pc:spChg chg="add mod">
          <ac:chgData name="Rodrigo Cunha" userId="485e093414a33d36" providerId="LiveId" clId="{ECF0EB15-912C-4DA5-9481-8C5726D94FB7}" dt="2020-10-24T20:50:35.255" v="29" actId="20577"/>
          <ac:spMkLst>
            <pc:docMk/>
            <pc:sldMk cId="2412262617" sldId="281"/>
            <ac:spMk id="5" creationId="{743876C0-09E5-488E-8E79-CA3AF932DDD1}"/>
          </ac:spMkLst>
        </pc:spChg>
      </pc:sldChg>
      <pc:sldChg chg="modSp mod">
        <pc:chgData name="Rodrigo Cunha" userId="485e093414a33d36" providerId="LiveId" clId="{ECF0EB15-912C-4DA5-9481-8C5726D94FB7}" dt="2020-10-24T20:54:55.909" v="185" actId="207"/>
        <pc:sldMkLst>
          <pc:docMk/>
          <pc:sldMk cId="2637788666" sldId="288"/>
        </pc:sldMkLst>
        <pc:spChg chg="mod">
          <ac:chgData name="Rodrigo Cunha" userId="485e093414a33d36" providerId="LiveId" clId="{ECF0EB15-912C-4DA5-9481-8C5726D94FB7}" dt="2020-10-24T20:54:55.909" v="185" actId="207"/>
          <ac:spMkLst>
            <pc:docMk/>
            <pc:sldMk cId="2637788666" sldId="288"/>
            <ac:spMk id="3" creationId="{DF45E2B6-5704-46F6-9178-3DB8A170996C}"/>
          </ac:spMkLst>
        </pc:spChg>
      </pc:sldChg>
      <pc:sldChg chg="modSp mod">
        <pc:chgData name="Rodrigo Cunha" userId="485e093414a33d36" providerId="LiveId" clId="{ECF0EB15-912C-4DA5-9481-8C5726D94FB7}" dt="2020-10-24T20:52:48.691" v="55" actId="207"/>
        <pc:sldMkLst>
          <pc:docMk/>
          <pc:sldMk cId="3567640203" sldId="290"/>
        </pc:sldMkLst>
        <pc:spChg chg="mod">
          <ac:chgData name="Rodrigo Cunha" userId="485e093414a33d36" providerId="LiveId" clId="{ECF0EB15-912C-4DA5-9481-8C5726D94FB7}" dt="2020-10-24T20:52:48.691" v="55" actId="207"/>
          <ac:spMkLst>
            <pc:docMk/>
            <pc:sldMk cId="3567640203" sldId="290"/>
            <ac:spMk id="4" creationId="{C9DC8BFE-464E-4F0D-90D7-FF54399F4B55}"/>
          </ac:spMkLst>
        </pc:spChg>
        <pc:spChg chg="mod">
          <ac:chgData name="Rodrigo Cunha" userId="485e093414a33d36" providerId="LiveId" clId="{ECF0EB15-912C-4DA5-9481-8C5726D94FB7}" dt="2020-10-24T20:52:44.849" v="54" actId="207"/>
          <ac:spMkLst>
            <pc:docMk/>
            <pc:sldMk cId="3567640203" sldId="290"/>
            <ac:spMk id="5" creationId="{D19345EE-58B2-434A-A3D3-60C7309950A6}"/>
          </ac:spMkLst>
        </pc:spChg>
      </pc:sldChg>
      <pc:sldChg chg="modSp mod">
        <pc:chgData name="Rodrigo Cunha" userId="485e093414a33d36" providerId="LiveId" clId="{ECF0EB15-912C-4DA5-9481-8C5726D94FB7}" dt="2020-10-24T20:51:20.110" v="38" actId="1076"/>
        <pc:sldMkLst>
          <pc:docMk/>
          <pc:sldMk cId="3733335763" sldId="292"/>
        </pc:sldMkLst>
        <pc:grpChg chg="mod">
          <ac:chgData name="Rodrigo Cunha" userId="485e093414a33d36" providerId="LiveId" clId="{ECF0EB15-912C-4DA5-9481-8C5726D94FB7}" dt="2020-10-24T20:51:20.110" v="38" actId="1076"/>
          <ac:grpSpMkLst>
            <pc:docMk/>
            <pc:sldMk cId="3733335763" sldId="292"/>
            <ac:grpSpMk id="19" creationId="{26B4BF51-9F35-440A-AF56-67AEE83C2EC5}"/>
          </ac:grpSpMkLst>
        </pc:grpChg>
        <pc:picChg chg="mod">
          <ac:chgData name="Rodrigo Cunha" userId="485e093414a33d36" providerId="LiveId" clId="{ECF0EB15-912C-4DA5-9481-8C5726D94FB7}" dt="2020-10-24T20:51:17.358" v="37" actId="1076"/>
          <ac:picMkLst>
            <pc:docMk/>
            <pc:sldMk cId="3733335763" sldId="292"/>
            <ac:picMk id="3" creationId="{00000000-0000-0000-0000-000000000000}"/>
          </ac:picMkLst>
        </pc:picChg>
      </pc:sldChg>
      <pc:sldChg chg="addSp delSp modSp mod">
        <pc:chgData name="Rodrigo Cunha" userId="485e093414a33d36" providerId="LiveId" clId="{ECF0EB15-912C-4DA5-9481-8C5726D94FB7}" dt="2020-10-24T20:51:03.817" v="36" actId="478"/>
        <pc:sldMkLst>
          <pc:docMk/>
          <pc:sldMk cId="1361041797" sldId="293"/>
        </pc:sldMkLst>
        <pc:spChg chg="add del mod">
          <ac:chgData name="Rodrigo Cunha" userId="485e093414a33d36" providerId="LiveId" clId="{ECF0EB15-912C-4DA5-9481-8C5726D94FB7}" dt="2020-10-24T20:51:03.817" v="36" actId="478"/>
          <ac:spMkLst>
            <pc:docMk/>
            <pc:sldMk cId="1361041797" sldId="293"/>
            <ac:spMk id="5" creationId="{FF1DF8FB-BA21-4222-9B89-80EECE2CD409}"/>
          </ac:spMkLst>
        </pc:spChg>
        <pc:spChg chg="add del mod">
          <ac:chgData name="Rodrigo Cunha" userId="485e093414a33d36" providerId="LiveId" clId="{ECF0EB15-912C-4DA5-9481-8C5726D94FB7}" dt="2020-10-24T20:50:58.848" v="35" actId="478"/>
          <ac:spMkLst>
            <pc:docMk/>
            <pc:sldMk cId="1361041797" sldId="293"/>
            <ac:spMk id="11" creationId="{4E1D01E1-F72C-44D4-AE8B-015B8D880106}"/>
          </ac:spMkLst>
        </pc:spChg>
      </pc:sldChg>
    </pc:docChg>
  </pc:docChgLst>
  <pc:docChgLst>
    <pc:chgData name="Rodrigo Cunha" userId="485e093414a33d36" providerId="LiveId" clId="{E60114EB-F13E-45F2-85DA-184E2D509D52}"/>
    <pc:docChg chg="undo custSel addSld delSld modSld sldOrd">
      <pc:chgData name="Rodrigo Cunha" userId="485e093414a33d36" providerId="LiveId" clId="{E60114EB-F13E-45F2-85DA-184E2D509D52}" dt="2020-10-26T18:13:51.464" v="516" actId="1076"/>
      <pc:docMkLst>
        <pc:docMk/>
      </pc:docMkLst>
      <pc:sldChg chg="addSp delSp modSp mod">
        <pc:chgData name="Rodrigo Cunha" userId="485e093414a33d36" providerId="LiveId" clId="{E60114EB-F13E-45F2-85DA-184E2D509D52}" dt="2020-10-26T18:01:02.953" v="515" actId="1076"/>
        <pc:sldMkLst>
          <pc:docMk/>
          <pc:sldMk cId="2412262617" sldId="281"/>
        </pc:sldMkLst>
        <pc:spChg chg="mod">
          <ac:chgData name="Rodrigo Cunha" userId="485e093414a33d36" providerId="LiveId" clId="{E60114EB-F13E-45F2-85DA-184E2D509D52}" dt="2020-10-26T18:00:01.792" v="500" actId="1076"/>
          <ac:spMkLst>
            <pc:docMk/>
            <pc:sldMk cId="2412262617" sldId="281"/>
            <ac:spMk id="5" creationId="{743876C0-09E5-488E-8E79-CA3AF932DDD1}"/>
          </ac:spMkLst>
        </pc:spChg>
        <pc:grpChg chg="add mod">
          <ac:chgData name="Rodrigo Cunha" userId="485e093414a33d36" providerId="LiveId" clId="{E60114EB-F13E-45F2-85DA-184E2D509D52}" dt="2020-10-26T18:01:00.667" v="514" actId="1076"/>
          <ac:grpSpMkLst>
            <pc:docMk/>
            <pc:sldMk cId="2412262617" sldId="281"/>
            <ac:grpSpMk id="9" creationId="{5354858E-85F6-45D3-AB21-FA79005D5B51}"/>
          </ac:grpSpMkLst>
        </pc:grpChg>
        <pc:grpChg chg="add mod">
          <ac:chgData name="Rodrigo Cunha" userId="485e093414a33d36" providerId="LiveId" clId="{E60114EB-F13E-45F2-85DA-184E2D509D52}" dt="2020-10-26T18:01:02.953" v="515" actId="1076"/>
          <ac:grpSpMkLst>
            <pc:docMk/>
            <pc:sldMk cId="2412262617" sldId="281"/>
            <ac:grpSpMk id="12" creationId="{9459EBB3-ADAD-47AC-B7A1-34F3A05A3A03}"/>
          </ac:grpSpMkLst>
        </pc:grpChg>
        <pc:picChg chg="add mod modCrop">
          <ac:chgData name="Rodrigo Cunha" userId="485e093414a33d36" providerId="LiveId" clId="{E60114EB-F13E-45F2-85DA-184E2D509D52}" dt="2020-10-26T18:00:37.973" v="507" actId="732"/>
          <ac:picMkLst>
            <pc:docMk/>
            <pc:sldMk cId="2412262617" sldId="281"/>
            <ac:picMk id="4" creationId="{77995B97-E831-403E-A823-D237794D49D3}"/>
          </ac:picMkLst>
        </pc:picChg>
        <pc:picChg chg="add del mod">
          <ac:chgData name="Rodrigo Cunha" userId="485e093414a33d36" providerId="LiveId" clId="{E60114EB-F13E-45F2-85DA-184E2D509D52}" dt="2020-10-26T17:58:18.003" v="476" actId="478"/>
          <ac:picMkLst>
            <pc:docMk/>
            <pc:sldMk cId="2412262617" sldId="281"/>
            <ac:picMk id="8" creationId="{ED5BAB93-75E5-4D0E-8F9D-044ABBE28C18}"/>
          </ac:picMkLst>
        </pc:picChg>
        <pc:cxnChg chg="mod">
          <ac:chgData name="Rodrigo Cunha" userId="485e093414a33d36" providerId="LiveId" clId="{E60114EB-F13E-45F2-85DA-184E2D509D52}" dt="2020-10-26T18:00:56.210" v="513"/>
          <ac:cxnSpMkLst>
            <pc:docMk/>
            <pc:sldMk cId="2412262617" sldId="281"/>
            <ac:cxnSpMk id="10" creationId="{D9EC2143-F28C-4B8F-AB8F-5C773E5DD73B}"/>
          </ac:cxnSpMkLst>
        </pc:cxnChg>
        <pc:cxnChg chg="mod">
          <ac:chgData name="Rodrigo Cunha" userId="485e093414a33d36" providerId="LiveId" clId="{E60114EB-F13E-45F2-85DA-184E2D509D52}" dt="2020-10-26T18:00:56.210" v="513"/>
          <ac:cxnSpMkLst>
            <pc:docMk/>
            <pc:sldMk cId="2412262617" sldId="281"/>
            <ac:cxnSpMk id="11" creationId="{B4A5BDB2-97B1-4D50-93CA-941BB0377302}"/>
          </ac:cxnSpMkLst>
        </pc:cxnChg>
        <pc:cxnChg chg="mod">
          <ac:chgData name="Rodrigo Cunha" userId="485e093414a33d36" providerId="LiveId" clId="{E60114EB-F13E-45F2-85DA-184E2D509D52}" dt="2020-10-26T18:00:56.210" v="513"/>
          <ac:cxnSpMkLst>
            <pc:docMk/>
            <pc:sldMk cId="2412262617" sldId="281"/>
            <ac:cxnSpMk id="13" creationId="{29FF6F33-6E7F-4441-BC6A-7B443D9A6B16}"/>
          </ac:cxnSpMkLst>
        </pc:cxnChg>
        <pc:cxnChg chg="mod">
          <ac:chgData name="Rodrigo Cunha" userId="485e093414a33d36" providerId="LiveId" clId="{E60114EB-F13E-45F2-85DA-184E2D509D52}" dt="2020-10-26T18:00:56.210" v="513"/>
          <ac:cxnSpMkLst>
            <pc:docMk/>
            <pc:sldMk cId="2412262617" sldId="281"/>
            <ac:cxnSpMk id="14" creationId="{78B70732-1551-4715-8B10-B372870C2102}"/>
          </ac:cxnSpMkLst>
        </pc:cxnChg>
      </pc:sldChg>
      <pc:sldChg chg="addSp delSp modSp mod">
        <pc:chgData name="Rodrigo Cunha" userId="485e093414a33d36" providerId="LiveId" clId="{E60114EB-F13E-45F2-85DA-184E2D509D52}" dt="2020-10-24T21:09:53.306" v="52" actId="14100"/>
        <pc:sldMkLst>
          <pc:docMk/>
          <pc:sldMk cId="222680978" sldId="284"/>
        </pc:sldMkLst>
        <pc:spChg chg="del">
          <ac:chgData name="Rodrigo Cunha" userId="485e093414a33d36" providerId="LiveId" clId="{E60114EB-F13E-45F2-85DA-184E2D509D52}" dt="2020-10-24T21:08:39.080" v="12" actId="478"/>
          <ac:spMkLst>
            <pc:docMk/>
            <pc:sldMk cId="222680978" sldId="284"/>
            <ac:spMk id="2" creationId="{753C0F3E-A22D-4797-ABE3-60287E709A76}"/>
          </ac:spMkLst>
        </pc:spChg>
        <pc:spChg chg="del">
          <ac:chgData name="Rodrigo Cunha" userId="485e093414a33d36" providerId="LiveId" clId="{E60114EB-F13E-45F2-85DA-184E2D509D52}" dt="2020-10-24T21:07:59.094" v="0" actId="478"/>
          <ac:spMkLst>
            <pc:docMk/>
            <pc:sldMk cId="222680978" sldId="284"/>
            <ac:spMk id="3" creationId="{DF45E2B6-5704-46F6-9178-3DB8A170996C}"/>
          </ac:spMkLst>
        </pc:spChg>
        <pc:spChg chg="add del mod">
          <ac:chgData name="Rodrigo Cunha" userId="485e093414a33d36" providerId="LiveId" clId="{E60114EB-F13E-45F2-85DA-184E2D509D52}" dt="2020-10-24T21:08:42.124" v="13" actId="478"/>
          <ac:spMkLst>
            <pc:docMk/>
            <pc:sldMk cId="222680978" sldId="284"/>
            <ac:spMk id="7" creationId="{F9638AD9-B252-447E-A23C-41E1586C6E8C}"/>
          </ac:spMkLst>
        </pc:spChg>
        <pc:spChg chg="add mod">
          <ac:chgData name="Rodrigo Cunha" userId="485e093414a33d36" providerId="LiveId" clId="{E60114EB-F13E-45F2-85DA-184E2D509D52}" dt="2020-10-24T21:09:53.306" v="52" actId="14100"/>
          <ac:spMkLst>
            <pc:docMk/>
            <pc:sldMk cId="222680978" sldId="284"/>
            <ac:spMk id="10" creationId="{8675EBF3-F7C8-43F3-B403-C6671B35E162}"/>
          </ac:spMkLst>
        </pc:spChg>
        <pc:picChg chg="add mod">
          <ac:chgData name="Rodrigo Cunha" userId="485e093414a33d36" providerId="LiveId" clId="{E60114EB-F13E-45F2-85DA-184E2D509D52}" dt="2020-10-24T21:09:14.559" v="20" actId="1076"/>
          <ac:picMkLst>
            <pc:docMk/>
            <pc:sldMk cId="222680978" sldId="284"/>
            <ac:picMk id="5" creationId="{ADA691AA-A4C5-44E0-B7AD-21882A0698D2}"/>
          </ac:picMkLst>
        </pc:picChg>
        <pc:picChg chg="add">
          <ac:chgData name="Rodrigo Cunha" userId="485e093414a33d36" providerId="LiveId" clId="{E60114EB-F13E-45F2-85DA-184E2D509D52}" dt="2020-10-24T21:09:03.802" v="18" actId="22"/>
          <ac:picMkLst>
            <pc:docMk/>
            <pc:sldMk cId="222680978" sldId="284"/>
            <ac:picMk id="9" creationId="{BB0334AA-5CF9-4E35-8BCF-E274EE5A84BB}"/>
          </ac:picMkLst>
        </pc:picChg>
      </pc:sldChg>
      <pc:sldChg chg="ord">
        <pc:chgData name="Rodrigo Cunha" userId="485e093414a33d36" providerId="LiveId" clId="{E60114EB-F13E-45F2-85DA-184E2D509D52}" dt="2020-10-24T21:12:56.193" v="56"/>
        <pc:sldMkLst>
          <pc:docMk/>
          <pc:sldMk cId="20400060" sldId="285"/>
        </pc:sldMkLst>
      </pc:sldChg>
      <pc:sldChg chg="addSp delSp modSp mod">
        <pc:chgData name="Rodrigo Cunha" userId="485e093414a33d36" providerId="LiveId" clId="{E60114EB-F13E-45F2-85DA-184E2D509D52}" dt="2020-10-26T18:13:51.464" v="516" actId="1076"/>
        <pc:sldMkLst>
          <pc:docMk/>
          <pc:sldMk cId="1166848369" sldId="286"/>
        </pc:sldMkLst>
        <pc:spChg chg="del">
          <ac:chgData name="Rodrigo Cunha" userId="485e093414a33d36" providerId="LiveId" clId="{E60114EB-F13E-45F2-85DA-184E2D509D52}" dt="2020-10-26T15:42:21.702" v="194" actId="478"/>
          <ac:spMkLst>
            <pc:docMk/>
            <pc:sldMk cId="1166848369" sldId="286"/>
            <ac:spMk id="3" creationId="{DF45E2B6-5704-46F6-9178-3DB8A170996C}"/>
          </ac:spMkLst>
        </pc:spChg>
        <pc:spChg chg="add mod">
          <ac:chgData name="Rodrigo Cunha" userId="485e093414a33d36" providerId="LiveId" clId="{E60114EB-F13E-45F2-85DA-184E2D509D52}" dt="2020-10-26T18:13:51.464" v="516" actId="1076"/>
          <ac:spMkLst>
            <pc:docMk/>
            <pc:sldMk cId="1166848369" sldId="286"/>
            <ac:spMk id="6" creationId="{0A58374B-696D-4A3D-BB35-62B3D102703B}"/>
          </ac:spMkLst>
        </pc:spChg>
        <pc:picChg chg="add mod">
          <ac:chgData name="Rodrigo Cunha" userId="485e093414a33d36" providerId="LiveId" clId="{E60114EB-F13E-45F2-85DA-184E2D509D52}" dt="2020-10-26T15:44:20.039" v="224" actId="1076"/>
          <ac:picMkLst>
            <pc:docMk/>
            <pc:sldMk cId="1166848369" sldId="286"/>
            <ac:picMk id="5" creationId="{7E57D6E5-77B0-484E-BBD2-4D0487B86F56}"/>
          </ac:picMkLst>
        </pc:picChg>
        <pc:picChg chg="add mod">
          <ac:chgData name="Rodrigo Cunha" userId="485e093414a33d36" providerId="LiveId" clId="{E60114EB-F13E-45F2-85DA-184E2D509D52}" dt="2020-10-26T15:44:22.607" v="225" actId="1076"/>
          <ac:picMkLst>
            <pc:docMk/>
            <pc:sldMk cId="1166848369" sldId="286"/>
            <ac:picMk id="8" creationId="{5AAC6446-51E1-404A-AB3E-C2A035F9CBAE}"/>
          </ac:picMkLst>
        </pc:picChg>
      </pc:sldChg>
      <pc:sldChg chg="addSp delSp modSp mod">
        <pc:chgData name="Rodrigo Cunha" userId="485e093414a33d36" providerId="LiveId" clId="{E60114EB-F13E-45F2-85DA-184E2D509D52}" dt="2020-10-26T15:46:33.925" v="243" actId="1076"/>
        <pc:sldMkLst>
          <pc:docMk/>
          <pc:sldMk cId="2531821885" sldId="287"/>
        </pc:sldMkLst>
        <pc:spChg chg="del">
          <ac:chgData name="Rodrigo Cunha" userId="485e093414a33d36" providerId="LiveId" clId="{E60114EB-F13E-45F2-85DA-184E2D509D52}" dt="2020-10-26T15:45:26.221" v="230" actId="478"/>
          <ac:spMkLst>
            <pc:docMk/>
            <pc:sldMk cId="2531821885" sldId="287"/>
            <ac:spMk id="3" creationId="{DF45E2B6-5704-46F6-9178-3DB8A170996C}"/>
          </ac:spMkLst>
        </pc:spChg>
        <pc:grpChg chg="add mod">
          <ac:chgData name="Rodrigo Cunha" userId="485e093414a33d36" providerId="LiveId" clId="{E60114EB-F13E-45F2-85DA-184E2D509D52}" dt="2020-10-26T15:46:28.091" v="242" actId="1076"/>
          <ac:grpSpMkLst>
            <pc:docMk/>
            <pc:sldMk cId="2531821885" sldId="287"/>
            <ac:grpSpMk id="6" creationId="{D2ABF042-340B-462F-A119-B5CE70A670E1}"/>
          </ac:grpSpMkLst>
        </pc:grpChg>
        <pc:grpChg chg="add mod">
          <ac:chgData name="Rodrigo Cunha" userId="485e093414a33d36" providerId="LiveId" clId="{E60114EB-F13E-45F2-85DA-184E2D509D52}" dt="2020-10-26T15:46:33.925" v="243" actId="1076"/>
          <ac:grpSpMkLst>
            <pc:docMk/>
            <pc:sldMk cId="2531821885" sldId="287"/>
            <ac:grpSpMk id="9" creationId="{E8E8B4A2-FF02-4BD7-84A8-50D063EAFE95}"/>
          </ac:grpSpMkLst>
        </pc:grpChg>
        <pc:picChg chg="add mod modCrop">
          <ac:chgData name="Rodrigo Cunha" userId="485e093414a33d36" providerId="LiveId" clId="{E60114EB-F13E-45F2-85DA-184E2D509D52}" dt="2020-10-26T15:45:58.934" v="238" actId="1076"/>
          <ac:picMkLst>
            <pc:docMk/>
            <pc:sldMk cId="2531821885" sldId="287"/>
            <ac:picMk id="5" creationId="{C2F4B9E5-8118-44B2-8F98-5BBD3277E451}"/>
          </ac:picMkLst>
        </pc:picChg>
        <pc:cxnChg chg="mod">
          <ac:chgData name="Rodrigo Cunha" userId="485e093414a33d36" providerId="LiveId" clId="{E60114EB-F13E-45F2-85DA-184E2D509D52}" dt="2020-10-26T15:46:14.559" v="239"/>
          <ac:cxnSpMkLst>
            <pc:docMk/>
            <pc:sldMk cId="2531821885" sldId="287"/>
            <ac:cxnSpMk id="7" creationId="{5F645AB7-18FC-4DBF-A83B-301545E26B1B}"/>
          </ac:cxnSpMkLst>
        </pc:cxnChg>
        <pc:cxnChg chg="mod">
          <ac:chgData name="Rodrigo Cunha" userId="485e093414a33d36" providerId="LiveId" clId="{E60114EB-F13E-45F2-85DA-184E2D509D52}" dt="2020-10-26T15:46:14.559" v="239"/>
          <ac:cxnSpMkLst>
            <pc:docMk/>
            <pc:sldMk cId="2531821885" sldId="287"/>
            <ac:cxnSpMk id="8" creationId="{27003664-2F9F-4C9B-AE4D-E19656748110}"/>
          </ac:cxnSpMkLst>
        </pc:cxnChg>
        <pc:cxnChg chg="mod">
          <ac:chgData name="Rodrigo Cunha" userId="485e093414a33d36" providerId="LiveId" clId="{E60114EB-F13E-45F2-85DA-184E2D509D52}" dt="2020-10-26T15:46:14.559" v="239"/>
          <ac:cxnSpMkLst>
            <pc:docMk/>
            <pc:sldMk cId="2531821885" sldId="287"/>
            <ac:cxnSpMk id="10" creationId="{38A0EED5-0E84-4E25-A66F-144155CA8D6A}"/>
          </ac:cxnSpMkLst>
        </pc:cxnChg>
        <pc:cxnChg chg="mod">
          <ac:chgData name="Rodrigo Cunha" userId="485e093414a33d36" providerId="LiveId" clId="{E60114EB-F13E-45F2-85DA-184E2D509D52}" dt="2020-10-26T15:46:14.559" v="239"/>
          <ac:cxnSpMkLst>
            <pc:docMk/>
            <pc:sldMk cId="2531821885" sldId="287"/>
            <ac:cxnSpMk id="11" creationId="{4ABD0844-7B5F-4AB9-8E52-A4B524C83619}"/>
          </ac:cxnSpMkLst>
        </pc:cxnChg>
      </pc:sldChg>
      <pc:sldChg chg="addSp delSp modSp mod">
        <pc:chgData name="Rodrigo Cunha" userId="485e093414a33d36" providerId="LiveId" clId="{E60114EB-F13E-45F2-85DA-184E2D509D52}" dt="2020-10-26T15:48:20.344" v="258" actId="478"/>
        <pc:sldMkLst>
          <pc:docMk/>
          <pc:sldMk cId="2637788666" sldId="288"/>
        </pc:sldMkLst>
        <pc:spChg chg="del mod">
          <ac:chgData name="Rodrigo Cunha" userId="485e093414a33d36" providerId="LiveId" clId="{E60114EB-F13E-45F2-85DA-184E2D509D52}" dt="2020-10-26T15:34:54.291" v="187" actId="478"/>
          <ac:spMkLst>
            <pc:docMk/>
            <pc:sldMk cId="2637788666" sldId="288"/>
            <ac:spMk id="2" creationId="{753C0F3E-A22D-4797-ABE3-60287E709A76}"/>
          </ac:spMkLst>
        </pc:spChg>
        <pc:spChg chg="del mod">
          <ac:chgData name="Rodrigo Cunha" userId="485e093414a33d36" providerId="LiveId" clId="{E60114EB-F13E-45F2-85DA-184E2D509D52}" dt="2020-10-26T15:33:30.675" v="169" actId="478"/>
          <ac:spMkLst>
            <pc:docMk/>
            <pc:sldMk cId="2637788666" sldId="288"/>
            <ac:spMk id="3" creationId="{DF45E2B6-5704-46F6-9178-3DB8A170996C}"/>
          </ac:spMkLst>
        </pc:spChg>
        <pc:spChg chg="add del mod">
          <ac:chgData name="Rodrigo Cunha" userId="485e093414a33d36" providerId="LiveId" clId="{E60114EB-F13E-45F2-85DA-184E2D509D52}" dt="2020-10-26T15:33:42.123" v="173" actId="478"/>
          <ac:spMkLst>
            <pc:docMk/>
            <pc:sldMk cId="2637788666" sldId="288"/>
            <ac:spMk id="12" creationId="{F70F67F3-6677-4D0E-9C47-32446FBC0AB0}"/>
          </ac:spMkLst>
        </pc:spChg>
        <pc:spChg chg="add del mod">
          <ac:chgData name="Rodrigo Cunha" userId="485e093414a33d36" providerId="LiveId" clId="{E60114EB-F13E-45F2-85DA-184E2D509D52}" dt="2020-10-26T15:48:20.344" v="258" actId="478"/>
          <ac:spMkLst>
            <pc:docMk/>
            <pc:sldMk cId="2637788666" sldId="288"/>
            <ac:spMk id="14" creationId="{F0038D82-8B34-47E7-9275-7C3EE7DB076A}"/>
          </ac:spMkLst>
        </pc:spChg>
        <pc:spChg chg="add mod">
          <ac:chgData name="Rodrigo Cunha" userId="485e093414a33d36" providerId="LiveId" clId="{E60114EB-F13E-45F2-85DA-184E2D509D52}" dt="2020-10-26T15:34:55.158" v="188"/>
          <ac:spMkLst>
            <pc:docMk/>
            <pc:sldMk cId="2637788666" sldId="288"/>
            <ac:spMk id="15" creationId="{91035F87-DF37-49D4-B036-9861B8754C91}"/>
          </ac:spMkLst>
        </pc:spChg>
        <pc:grpChg chg="add mod">
          <ac:chgData name="Rodrigo Cunha" userId="485e093414a33d36" providerId="LiveId" clId="{E60114EB-F13E-45F2-85DA-184E2D509D52}" dt="2020-10-26T15:33:03.474" v="156" actId="1076"/>
          <ac:grpSpMkLst>
            <pc:docMk/>
            <pc:sldMk cId="2637788666" sldId="288"/>
            <ac:grpSpMk id="5" creationId="{EF83C628-A590-41D2-8BCA-F4B450BF2100}"/>
          </ac:grpSpMkLst>
        </pc:grpChg>
        <pc:grpChg chg="add mod">
          <ac:chgData name="Rodrigo Cunha" userId="485e093414a33d36" providerId="LiveId" clId="{E60114EB-F13E-45F2-85DA-184E2D509D52}" dt="2020-10-26T15:33:06.238" v="157" actId="1076"/>
          <ac:grpSpMkLst>
            <pc:docMk/>
            <pc:sldMk cId="2637788666" sldId="288"/>
            <ac:grpSpMk id="8" creationId="{87E91825-505F-42D6-B85A-12C4DC95320B}"/>
          </ac:grpSpMkLst>
        </pc:grpChg>
        <pc:picChg chg="mod">
          <ac:chgData name="Rodrigo Cunha" userId="485e093414a33d36" providerId="LiveId" clId="{E60114EB-F13E-45F2-85DA-184E2D509D52}" dt="2020-10-26T15:32:03.592" v="147" actId="1076"/>
          <ac:picMkLst>
            <pc:docMk/>
            <pc:sldMk cId="2637788666" sldId="288"/>
            <ac:picMk id="4" creationId="{00000000-0000-0000-0000-000000000000}"/>
          </ac:picMkLst>
        </pc:picChg>
        <pc:cxnChg chg="mod">
          <ac:chgData name="Rodrigo Cunha" userId="485e093414a33d36" providerId="LiveId" clId="{E60114EB-F13E-45F2-85DA-184E2D509D52}" dt="2020-10-26T15:32:32.566" v="150"/>
          <ac:cxnSpMkLst>
            <pc:docMk/>
            <pc:sldMk cId="2637788666" sldId="288"/>
            <ac:cxnSpMk id="6" creationId="{B1EFE39C-E0FD-418B-9AC7-A0605C111E18}"/>
          </ac:cxnSpMkLst>
        </pc:cxnChg>
        <pc:cxnChg chg="mod">
          <ac:chgData name="Rodrigo Cunha" userId="485e093414a33d36" providerId="LiveId" clId="{E60114EB-F13E-45F2-85DA-184E2D509D52}" dt="2020-10-26T15:32:32.566" v="150"/>
          <ac:cxnSpMkLst>
            <pc:docMk/>
            <pc:sldMk cId="2637788666" sldId="288"/>
            <ac:cxnSpMk id="7" creationId="{F066D3CB-1379-48D4-A8EC-5DCA0E43A934}"/>
          </ac:cxnSpMkLst>
        </pc:cxnChg>
        <pc:cxnChg chg="mod">
          <ac:chgData name="Rodrigo Cunha" userId="485e093414a33d36" providerId="LiveId" clId="{E60114EB-F13E-45F2-85DA-184E2D509D52}" dt="2020-10-26T15:32:40.946" v="152"/>
          <ac:cxnSpMkLst>
            <pc:docMk/>
            <pc:sldMk cId="2637788666" sldId="288"/>
            <ac:cxnSpMk id="9" creationId="{CB453D83-CBA4-4CA1-AC72-A2B4D1FB379F}"/>
          </ac:cxnSpMkLst>
        </pc:cxnChg>
        <pc:cxnChg chg="mod">
          <ac:chgData name="Rodrigo Cunha" userId="485e093414a33d36" providerId="LiveId" clId="{E60114EB-F13E-45F2-85DA-184E2D509D52}" dt="2020-10-26T15:32:40.946" v="152"/>
          <ac:cxnSpMkLst>
            <pc:docMk/>
            <pc:sldMk cId="2637788666" sldId="288"/>
            <ac:cxnSpMk id="10" creationId="{C3D2574B-ED0A-4092-B729-23F26BF39216}"/>
          </ac:cxnSpMkLst>
        </pc:cxnChg>
      </pc:sldChg>
      <pc:sldChg chg="addSp delSp modSp mod">
        <pc:chgData name="Rodrigo Cunha" userId="485e093414a33d36" providerId="LiveId" clId="{E60114EB-F13E-45F2-85DA-184E2D509D52}" dt="2020-10-26T15:47:35.325" v="250" actId="1076"/>
        <pc:sldMkLst>
          <pc:docMk/>
          <pc:sldMk cId="3911419978" sldId="289"/>
        </pc:sldMkLst>
        <pc:spChg chg="del">
          <ac:chgData name="Rodrigo Cunha" userId="485e093414a33d36" providerId="LiveId" clId="{E60114EB-F13E-45F2-85DA-184E2D509D52}" dt="2020-10-26T15:30:49.910" v="127" actId="931"/>
          <ac:spMkLst>
            <pc:docMk/>
            <pc:sldMk cId="3911419978" sldId="289"/>
            <ac:spMk id="3" creationId="{DF45E2B6-5704-46F6-9178-3DB8A170996C}"/>
          </ac:spMkLst>
        </pc:spChg>
        <pc:grpChg chg="add mod">
          <ac:chgData name="Rodrigo Cunha" userId="485e093414a33d36" providerId="LiveId" clId="{E60114EB-F13E-45F2-85DA-184E2D509D52}" dt="2020-10-26T15:47:35.325" v="250" actId="1076"/>
          <ac:grpSpMkLst>
            <pc:docMk/>
            <pc:sldMk cId="3911419978" sldId="289"/>
            <ac:grpSpMk id="6" creationId="{B6E21AC0-2BA2-4E4B-AFF3-2B49F7B1A32F}"/>
          </ac:grpSpMkLst>
        </pc:grpChg>
        <pc:grpChg chg="add mod">
          <ac:chgData name="Rodrigo Cunha" userId="485e093414a33d36" providerId="LiveId" clId="{E60114EB-F13E-45F2-85DA-184E2D509D52}" dt="2020-10-26T15:47:33.201" v="249" actId="1076"/>
          <ac:grpSpMkLst>
            <pc:docMk/>
            <pc:sldMk cId="3911419978" sldId="289"/>
            <ac:grpSpMk id="9" creationId="{9F060284-C706-4F53-98AE-7D2169458552}"/>
          </ac:grpSpMkLst>
        </pc:grpChg>
        <pc:picChg chg="add mod">
          <ac:chgData name="Rodrigo Cunha" userId="485e093414a33d36" providerId="LiveId" clId="{E60114EB-F13E-45F2-85DA-184E2D509D52}" dt="2020-10-26T15:46:56.957" v="245" actId="1076"/>
          <ac:picMkLst>
            <pc:docMk/>
            <pc:sldMk cId="3911419978" sldId="289"/>
            <ac:picMk id="5" creationId="{5F30FBDB-A9FF-4D36-9568-48F76ACE5AE3}"/>
          </ac:picMkLst>
        </pc:picChg>
        <pc:cxnChg chg="mod">
          <ac:chgData name="Rodrigo Cunha" userId="485e093414a33d36" providerId="LiveId" clId="{E60114EB-F13E-45F2-85DA-184E2D509D52}" dt="2020-10-26T15:47:23.232" v="246"/>
          <ac:cxnSpMkLst>
            <pc:docMk/>
            <pc:sldMk cId="3911419978" sldId="289"/>
            <ac:cxnSpMk id="7" creationId="{2D2A9BB7-5A77-4102-A6D7-B5AC1ABC0210}"/>
          </ac:cxnSpMkLst>
        </pc:cxnChg>
        <pc:cxnChg chg="mod">
          <ac:chgData name="Rodrigo Cunha" userId="485e093414a33d36" providerId="LiveId" clId="{E60114EB-F13E-45F2-85DA-184E2D509D52}" dt="2020-10-26T15:47:23.232" v="246"/>
          <ac:cxnSpMkLst>
            <pc:docMk/>
            <pc:sldMk cId="3911419978" sldId="289"/>
            <ac:cxnSpMk id="8" creationId="{C3C238A4-8919-41EE-ADB5-CA73C8389463}"/>
          </ac:cxnSpMkLst>
        </pc:cxnChg>
        <pc:cxnChg chg="mod">
          <ac:chgData name="Rodrigo Cunha" userId="485e093414a33d36" providerId="LiveId" clId="{E60114EB-F13E-45F2-85DA-184E2D509D52}" dt="2020-10-26T15:47:23.232" v="246"/>
          <ac:cxnSpMkLst>
            <pc:docMk/>
            <pc:sldMk cId="3911419978" sldId="289"/>
            <ac:cxnSpMk id="10" creationId="{6A14E30B-6F6B-44CE-A753-66DBABFF1705}"/>
          </ac:cxnSpMkLst>
        </pc:cxnChg>
        <pc:cxnChg chg="mod">
          <ac:chgData name="Rodrigo Cunha" userId="485e093414a33d36" providerId="LiveId" clId="{E60114EB-F13E-45F2-85DA-184E2D509D52}" dt="2020-10-26T15:47:23.232" v="246"/>
          <ac:cxnSpMkLst>
            <pc:docMk/>
            <pc:sldMk cId="3911419978" sldId="289"/>
            <ac:cxnSpMk id="11" creationId="{64328014-C78A-4B44-A13F-2DE94DC5186C}"/>
          </ac:cxnSpMkLst>
        </pc:cxnChg>
      </pc:sldChg>
      <pc:sldChg chg="ord">
        <pc:chgData name="Rodrigo Cunha" userId="485e093414a33d36" providerId="LiveId" clId="{E60114EB-F13E-45F2-85DA-184E2D509D52}" dt="2020-10-24T21:12:32.772" v="54"/>
        <pc:sldMkLst>
          <pc:docMk/>
          <pc:sldMk cId="3567640203" sldId="290"/>
        </pc:sldMkLst>
      </pc:sldChg>
      <pc:sldChg chg="modSp mod">
        <pc:chgData name="Rodrigo Cunha" userId="485e093414a33d36" providerId="LiveId" clId="{E60114EB-F13E-45F2-85DA-184E2D509D52}" dt="2020-10-26T18:00:51.428" v="512" actId="1076"/>
        <pc:sldMkLst>
          <pc:docMk/>
          <pc:sldMk cId="1361041797" sldId="293"/>
        </pc:sldMkLst>
        <pc:grpChg chg="mod">
          <ac:chgData name="Rodrigo Cunha" userId="485e093414a33d36" providerId="LiveId" clId="{E60114EB-F13E-45F2-85DA-184E2D509D52}" dt="2020-10-26T18:00:51.428" v="512" actId="1076"/>
          <ac:grpSpMkLst>
            <pc:docMk/>
            <pc:sldMk cId="1361041797" sldId="293"/>
            <ac:grpSpMk id="16" creationId="{26B4BF51-9F35-440A-AF56-67AEE83C2EC5}"/>
          </ac:grpSpMkLst>
        </pc:grpChg>
        <pc:picChg chg="mod">
          <ac:chgData name="Rodrigo Cunha" userId="485e093414a33d36" providerId="LiveId" clId="{E60114EB-F13E-45F2-85DA-184E2D509D52}" dt="2020-10-26T18:00:48.950" v="511" actId="1076"/>
          <ac:picMkLst>
            <pc:docMk/>
            <pc:sldMk cId="1361041797" sldId="293"/>
            <ac:picMk id="3" creationId="{00000000-0000-0000-0000-000000000000}"/>
          </ac:picMkLst>
        </pc:picChg>
      </pc:sldChg>
      <pc:sldChg chg="modSp mod">
        <pc:chgData name="Rodrigo Cunha" userId="485e093414a33d36" providerId="LiveId" clId="{E60114EB-F13E-45F2-85DA-184E2D509D52}" dt="2020-10-26T15:34:50.513" v="185" actId="1076"/>
        <pc:sldMkLst>
          <pc:docMk/>
          <pc:sldMk cId="989547969" sldId="295"/>
        </pc:sldMkLst>
        <pc:spChg chg="mod">
          <ac:chgData name="Rodrigo Cunha" userId="485e093414a33d36" providerId="LiveId" clId="{E60114EB-F13E-45F2-85DA-184E2D509D52}" dt="2020-10-26T15:34:50.513" v="185" actId="1076"/>
          <ac:spMkLst>
            <pc:docMk/>
            <pc:sldMk cId="989547969" sldId="295"/>
            <ac:spMk id="2" creationId="{753C0F3E-A22D-4797-ABE3-60287E709A76}"/>
          </ac:spMkLst>
        </pc:spChg>
      </pc:sldChg>
      <pc:sldChg chg="addSp delSp modSp add mod ord">
        <pc:chgData name="Rodrigo Cunha" userId="485e093414a33d36" providerId="LiveId" clId="{E60114EB-F13E-45F2-85DA-184E2D509D52}" dt="2020-10-26T15:48:04.789" v="257" actId="403"/>
        <pc:sldMkLst>
          <pc:docMk/>
          <pc:sldMk cId="2900309105" sldId="296"/>
        </pc:sldMkLst>
        <pc:spChg chg="del mod">
          <ac:chgData name="Rodrigo Cunha" userId="485e093414a33d36" providerId="LiveId" clId="{E60114EB-F13E-45F2-85DA-184E2D509D52}" dt="2020-10-26T15:34:58.586" v="190" actId="478"/>
          <ac:spMkLst>
            <pc:docMk/>
            <pc:sldMk cId="2900309105" sldId="296"/>
            <ac:spMk id="2" creationId="{753C0F3E-A22D-4797-ABE3-60287E709A76}"/>
          </ac:spMkLst>
        </pc:spChg>
        <pc:spChg chg="add del mod">
          <ac:chgData name="Rodrigo Cunha" userId="485e093414a33d36" providerId="LiveId" clId="{E60114EB-F13E-45F2-85DA-184E2D509D52}" dt="2020-10-26T15:35:03.393" v="193" actId="478"/>
          <ac:spMkLst>
            <pc:docMk/>
            <pc:sldMk cId="2900309105" sldId="296"/>
            <ac:spMk id="4" creationId="{A1F84A76-F2BA-43CD-8BE7-E79BBF8D74EA}"/>
          </ac:spMkLst>
        </pc:spChg>
        <pc:spChg chg="add mod">
          <ac:chgData name="Rodrigo Cunha" userId="485e093414a33d36" providerId="LiveId" clId="{E60114EB-F13E-45F2-85DA-184E2D509D52}" dt="2020-10-26T15:48:04.789" v="257" actId="403"/>
          <ac:spMkLst>
            <pc:docMk/>
            <pc:sldMk cId="2900309105" sldId="296"/>
            <ac:spMk id="13" creationId="{1879251B-A2B2-4AEA-AF9F-5C8FCE60401D}"/>
          </ac:spMkLst>
        </pc:spChg>
        <pc:spChg chg="add mod">
          <ac:chgData name="Rodrigo Cunha" userId="485e093414a33d36" providerId="LiveId" clId="{E60114EB-F13E-45F2-85DA-184E2D509D52}" dt="2020-10-26T15:34:59.468" v="191"/>
          <ac:spMkLst>
            <pc:docMk/>
            <pc:sldMk cId="2900309105" sldId="296"/>
            <ac:spMk id="14" creationId="{90EDA070-9C50-48DE-BBF4-7A53F4EB2EC6}"/>
          </ac:spMkLst>
        </pc:spChg>
        <pc:grpChg chg="del">
          <ac:chgData name="Rodrigo Cunha" userId="485e093414a33d36" providerId="LiveId" clId="{E60114EB-F13E-45F2-85DA-184E2D509D52}" dt="2020-10-26T15:33:20.988" v="165" actId="478"/>
          <ac:grpSpMkLst>
            <pc:docMk/>
            <pc:sldMk cId="2900309105" sldId="296"/>
            <ac:grpSpMk id="7" creationId="{26B4BF51-9F35-440A-AF56-67AEE83C2EC5}"/>
          </ac:grpSpMkLst>
        </pc:grpChg>
        <pc:grpChg chg="del">
          <ac:chgData name="Rodrigo Cunha" userId="485e093414a33d36" providerId="LiveId" clId="{E60114EB-F13E-45F2-85DA-184E2D509D52}" dt="2020-10-26T15:33:22.507" v="167" actId="478"/>
          <ac:grpSpMkLst>
            <pc:docMk/>
            <pc:sldMk cId="2900309105" sldId="296"/>
            <ac:grpSpMk id="10" creationId="{26B4BF51-9F35-440A-AF56-67AEE83C2EC5}"/>
          </ac:grpSpMkLst>
        </pc:grpChg>
        <pc:picChg chg="del">
          <ac:chgData name="Rodrigo Cunha" userId="485e093414a33d36" providerId="LiveId" clId="{E60114EB-F13E-45F2-85DA-184E2D509D52}" dt="2020-10-26T15:33:21.493" v="166" actId="478"/>
          <ac:picMkLst>
            <pc:docMk/>
            <pc:sldMk cId="2900309105" sldId="296"/>
            <ac:picMk id="6" creationId="{00000000-0000-0000-0000-000000000000}"/>
          </ac:picMkLst>
        </pc:picChg>
      </pc:sldChg>
      <pc:sldChg chg="addSp delSp modSp new del mod">
        <pc:chgData name="Rodrigo Cunha" userId="485e093414a33d36" providerId="LiveId" clId="{E60114EB-F13E-45F2-85DA-184E2D509D52}" dt="2020-10-26T17:58:14.470" v="475" actId="47"/>
        <pc:sldMkLst>
          <pc:docMk/>
          <pc:sldMk cId="3437640774" sldId="297"/>
        </pc:sldMkLst>
        <pc:spChg chg="del">
          <ac:chgData name="Rodrigo Cunha" userId="485e093414a33d36" providerId="LiveId" clId="{E60114EB-F13E-45F2-85DA-184E2D509D52}" dt="2020-10-26T17:40:59.467" v="303" actId="478"/>
          <ac:spMkLst>
            <pc:docMk/>
            <pc:sldMk cId="3437640774" sldId="297"/>
            <ac:spMk id="2" creationId="{A7DBE394-5AE4-40C6-B1DE-E8A138473950}"/>
          </ac:spMkLst>
        </pc:spChg>
        <pc:spChg chg="del">
          <ac:chgData name="Rodrigo Cunha" userId="485e093414a33d36" providerId="LiveId" clId="{E60114EB-F13E-45F2-85DA-184E2D509D52}" dt="2020-10-26T17:41:19.515" v="305" actId="1957"/>
          <ac:spMkLst>
            <pc:docMk/>
            <pc:sldMk cId="3437640774" sldId="297"/>
            <ac:spMk id="3" creationId="{DC810292-177D-492D-9E55-604EE1F7F8FA}"/>
          </ac:spMkLst>
        </pc:spChg>
        <pc:spChg chg="add del mod">
          <ac:chgData name="Rodrigo Cunha" userId="485e093414a33d36" providerId="LiveId" clId="{E60114EB-F13E-45F2-85DA-184E2D509D52}" dt="2020-10-26T17:48:24.382" v="380" actId="1957"/>
          <ac:spMkLst>
            <pc:docMk/>
            <pc:sldMk cId="3437640774" sldId="297"/>
            <ac:spMk id="8" creationId="{5C9384B6-A40E-4226-A9E1-65315A3BB743}"/>
          </ac:spMkLst>
        </pc:spChg>
        <pc:spChg chg="add del mod">
          <ac:chgData name="Rodrigo Cunha" userId="485e093414a33d36" providerId="LiveId" clId="{E60114EB-F13E-45F2-85DA-184E2D509D52}" dt="2020-10-26T17:53:51.808" v="450" actId="1957"/>
          <ac:spMkLst>
            <pc:docMk/>
            <pc:sldMk cId="3437640774" sldId="297"/>
            <ac:spMk id="13" creationId="{81498B62-8156-4B96-92C3-8F6CFCFCCCF0}"/>
          </ac:spMkLst>
        </pc:spChg>
        <pc:graphicFrameChg chg="add del mod">
          <ac:chgData name="Rodrigo Cunha" userId="485e093414a33d36" providerId="LiveId" clId="{E60114EB-F13E-45F2-85DA-184E2D509D52}" dt="2020-10-26T17:48:18.866" v="377" actId="478"/>
          <ac:graphicFrameMkLst>
            <pc:docMk/>
            <pc:sldMk cId="3437640774" sldId="297"/>
            <ac:graphicFrameMk id="6" creationId="{359B4D2B-2006-4F26-B2AF-ADE6199468A8}"/>
          </ac:graphicFrameMkLst>
        </pc:graphicFrameChg>
        <pc:graphicFrameChg chg="add del mod">
          <ac:chgData name="Rodrigo Cunha" userId="485e093414a33d36" providerId="LiveId" clId="{E60114EB-F13E-45F2-85DA-184E2D509D52}" dt="2020-10-26T17:53:46.967" v="447" actId="478"/>
          <ac:graphicFrameMkLst>
            <pc:docMk/>
            <pc:sldMk cId="3437640774" sldId="297"/>
            <ac:graphicFrameMk id="11" creationId="{9CE8B247-3CC9-4898-99B8-7A2191BED710}"/>
          </ac:graphicFrameMkLst>
        </pc:graphicFrameChg>
        <pc:graphicFrameChg chg="add mod">
          <ac:chgData name="Rodrigo Cunha" userId="485e093414a33d36" providerId="LiveId" clId="{E60114EB-F13E-45F2-85DA-184E2D509D52}" dt="2020-10-26T17:55:13.148" v="474" actId="207"/>
          <ac:graphicFrameMkLst>
            <pc:docMk/>
            <pc:sldMk cId="3437640774" sldId="297"/>
            <ac:graphicFrameMk id="16" creationId="{FFDE6516-EE1C-4129-9703-1A006BD842B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CC28B-FC4D-4C5A-AEB4-3AC6C1AAB4A4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92AFC-AE15-436B-BCBF-DA717CCB67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8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quase 9 milhões de pessoas em </a:t>
            </a:r>
            <a:r>
              <a:rPr lang="pt-BR" dirty="0" err="1"/>
              <a:t>sp</a:t>
            </a:r>
            <a:r>
              <a:rPr lang="pt-BR" dirty="0"/>
              <a:t> usam ônibus por dia </a:t>
            </a:r>
          </a:p>
          <a:p>
            <a:pPr marL="171450" indent="-171450">
              <a:buFontTx/>
              <a:buChar char="-"/>
            </a:pPr>
            <a:r>
              <a:rPr lang="pt-BR" dirty="0"/>
              <a:t>problemas no controle do fluxo, o que causa problemas na administração das linhas (catracas)</a:t>
            </a:r>
          </a:p>
          <a:p>
            <a:pPr marL="171450" indent="-171450">
              <a:buFontTx/>
              <a:buChar char="-"/>
            </a:pPr>
            <a:r>
              <a:rPr lang="pt-BR" dirty="0"/>
              <a:t>Quem sofre com isso são as pessoas que utilizam o transporte público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49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utilização de sensores para fazer a medição do fluxo</a:t>
            </a:r>
          </a:p>
          <a:p>
            <a:r>
              <a:rPr lang="pt-BR" dirty="0"/>
              <a:t>- melhorar a coleta de dados (catracas)</a:t>
            </a:r>
          </a:p>
          <a:p>
            <a:r>
              <a:rPr lang="pt-BR" dirty="0"/>
              <a:t>- disponibilizar as informações para as transportadoras para melhorar a administração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00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utilização de sensores para fazer a medição do fluxo</a:t>
            </a:r>
          </a:p>
          <a:p>
            <a:r>
              <a:rPr lang="pt-BR" dirty="0"/>
              <a:t>- melhorar a coleta de dados (catracas)</a:t>
            </a:r>
          </a:p>
          <a:p>
            <a:r>
              <a:rPr lang="pt-BR" dirty="0"/>
              <a:t>- disponibilizar as informações para as transportadoras para melhorar a administração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26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E8472-8775-4B09-B524-8D853FAF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321B05-50D6-4FDB-8447-F4D693AA3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8E189-809D-4597-AD76-2848F858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E83122-3A20-45C3-B059-893E15D1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D2322-FF24-43F3-867A-F597AB84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71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FB3D-5181-4EEA-B246-7E58A8DB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BA95E8-0D1D-4E65-8287-B4E4D17DF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7D081A-2A4F-4E67-B06E-EE636B3C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85218-49F1-4B04-9150-3C0F7346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41334-2C28-4472-B44B-2436568E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73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18ED7E-DF73-4706-94FC-E370E73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AF4BA1-21EB-453F-8438-D9216BF65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E2F42A-9F24-43C4-B034-24EF0540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89553-40D3-41E4-9A79-2F1E81B3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8C786A-FC7A-4034-8A60-D3C43C9C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37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8D9BD-AA42-4F19-BB55-F8F0EBDA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737603-EA6E-4E21-8E79-39C0D667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104B31-1F57-4C3A-92E7-6AB8E4C9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C0C11-6A89-4D92-8527-DB1E1820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47AED6-1274-44BD-A25D-72B2095D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0EF74-F6E9-4883-A72D-B0028227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9E1871-C6AB-44E9-97A2-004D8663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85906C-F3F5-44D9-AC3D-94E24A40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B81654-6C93-4428-8E9F-78C9E479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B6D29-5FDC-46B4-99B4-512D2B95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95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6B35F-4426-49C4-9720-ACCDB512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3B624-DB6B-44A5-B53C-F8555CA55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312796-F0C9-4869-BE7F-F50B75F0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85A929-3D9A-4411-9E3E-3B5CEAC7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484711-579F-4662-B02D-1EAD58BF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5A9430-6D6D-4877-AF45-74F2C49D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52195-23BB-4EBD-A497-08170E19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DD09-D766-4B43-8888-740A28CF0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C98971-577C-418C-9FCA-DC453AD8E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D2CE29-DB82-4A87-8571-8F96BB608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BB2779-D5E5-4BD1-9B67-F6CCD9E52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F18E04-01E5-41DC-A121-BFE77C61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B7B01A-A7A6-40A3-B7BA-BD05DD10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7BD172-8558-4230-8992-CFA0478A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3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BEEE6-EDB4-4B87-9F8C-8DE7A64F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A5AB52-4AF2-4E6A-9C55-7300657F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C5B8988-99FF-4DE8-93A5-08F9E0AE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21ACBC-8F7C-48FA-A2F1-7EB13F15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57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674B23-5EB4-4208-8E22-E1EB5143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1BCBB3-30E2-45EB-A672-FF69FED7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2113A7-D1AD-46E4-B6F6-B748FBF3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28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E1AAF-E057-4AA2-8B15-C0E7529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C86F2-75FA-43DF-BE86-0855BCEA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8BD4C6-C5FC-4898-83D5-D1AFBFF17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B33A32-3E8F-4599-9C31-06382D94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CBECE-85E4-4352-8B8C-9A8555FF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F9ACC0-1BF5-4526-A341-3D602429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89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ABC6F-CD94-430B-8209-79A8236D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90CE0C-143B-4A5B-BDDD-C16EFC9A4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28C6E-6AF2-40BC-B348-41BA275F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38CDD3-66EF-48DF-BCE3-4617BD98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21096-8790-4AA0-8095-0FBACAFF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4790DB-630A-4212-9367-588A9582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26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47A49B-F3C3-46C2-94EB-A0BB20B3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012801-E7EB-4619-BFFC-E2EECA52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A2436B-B97A-426D-B19E-75CD97A3C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C75C-6473-4866-A723-061B251E6345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CFD61-958C-4298-8732-A012F21BE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57FF06-2307-453C-AA6A-AF913D27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31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A0DE6E6-2AD5-4025-BEFF-BC2F8F4C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559983"/>
            <a:ext cx="7800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49" y="150898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Protótipos de Tela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1482439" y="1428920"/>
            <a:ext cx="898203" cy="951297"/>
            <a:chOff x="8631877" y="5334885"/>
            <a:chExt cx="898203" cy="95129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 rot="10800000">
            <a:off x="9505899" y="5600449"/>
            <a:ext cx="898203" cy="951297"/>
            <a:chOff x="8631877" y="5334885"/>
            <a:chExt cx="898203" cy="951297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3" y="1624712"/>
            <a:ext cx="8531856" cy="47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46" y="1620923"/>
            <a:ext cx="8526014" cy="47958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49" y="150898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Protótipos de Tela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1482439" y="1428920"/>
            <a:ext cx="898203" cy="951297"/>
            <a:chOff x="8631877" y="5334885"/>
            <a:chExt cx="898203" cy="95129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 rot="10800000">
            <a:off x="9557023" y="5617945"/>
            <a:ext cx="898203" cy="951297"/>
            <a:chOff x="8631877" y="5334885"/>
            <a:chExt cx="898203" cy="951297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33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49" y="150898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Protótipos de Tela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1347686" y="1361543"/>
            <a:ext cx="898203" cy="951297"/>
            <a:chOff x="8631877" y="5334885"/>
            <a:chExt cx="898203" cy="951297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 rot="10800000">
            <a:off x="9341257" y="5620132"/>
            <a:ext cx="898203" cy="951297"/>
            <a:chOff x="8631877" y="5334885"/>
            <a:chExt cx="898203" cy="951297"/>
          </a:xfrm>
        </p:grpSpPr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81" y="1486621"/>
            <a:ext cx="8543935" cy="48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Protótipos de Tela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43876C0-09E5-488E-8E79-CA3AF932D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685" y="6083182"/>
            <a:ext cx="3520612" cy="4860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Dashboard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995B97-E831-403E-A823-D237794D4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3" t="5078" r="5658" b="5768"/>
          <a:stretch/>
        </p:blipFill>
        <p:spPr>
          <a:xfrm>
            <a:off x="1930685" y="1320800"/>
            <a:ext cx="8271553" cy="4619127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354858E-85F6-45D3-AB21-FA79005D5B51}"/>
              </a:ext>
            </a:extLst>
          </p:cNvPr>
          <p:cNvGrpSpPr/>
          <p:nvPr/>
        </p:nvGrpSpPr>
        <p:grpSpPr>
          <a:xfrm>
            <a:off x="1742322" y="1125661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D9EC2143-F28C-4B8F-AB8F-5C773E5DD73B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B4A5BDB2-97B1-4D50-93CA-941BB0377302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459EBB3-ADAD-47AC-B7A1-34F3A05A3A03}"/>
              </a:ext>
            </a:extLst>
          </p:cNvPr>
          <p:cNvGrpSpPr/>
          <p:nvPr/>
        </p:nvGrpSpPr>
        <p:grpSpPr>
          <a:xfrm rot="10800000">
            <a:off x="9477157" y="5131885"/>
            <a:ext cx="898203" cy="951297"/>
            <a:chOff x="8631877" y="5334885"/>
            <a:chExt cx="898203" cy="951297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9FF6F33-6E7F-4441-BC6A-7B443D9A6B1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8B70732-1551-4715-8B10-B372870C2102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6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API de leitura de componentes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57D6E5-77B0-484E-BBD2-4D0487B8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0" y="1690688"/>
            <a:ext cx="4631898" cy="4134563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A58374B-696D-4A3D-BB35-62B3D102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188" y="6006815"/>
            <a:ext cx="3383623" cy="4860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API </a:t>
            </a:r>
            <a:r>
              <a:rPr lang="pt-BR" dirty="0" err="1">
                <a:solidFill>
                  <a:srgbClr val="278EA5"/>
                </a:solidFill>
                <a:latin typeface="Berlin Sans FB" panose="020E0602020502020306" pitchFamily="34" charset="0"/>
              </a:rPr>
              <a:t>Pythohms</a:t>
            </a:r>
            <a:endParaRPr lang="pt-BR" dirty="0">
              <a:solidFill>
                <a:srgbClr val="278EA5"/>
              </a:solidFill>
              <a:latin typeface="Berlin Sans FB" panose="020E0602020502020306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AC6446-51E1-404A-AB3E-C2A035F9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01" y="1688404"/>
            <a:ext cx="6811767" cy="41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4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Tela Login em Swing conectado ao BD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4B9E5-8118-44B2-8F98-5BBD3277E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" t="2095" r="1741" b="1365"/>
          <a:stretch/>
        </p:blipFill>
        <p:spPr>
          <a:xfrm>
            <a:off x="2643882" y="1690688"/>
            <a:ext cx="6904235" cy="446925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2ABF042-340B-462F-A119-B5CE70A670E1}"/>
              </a:ext>
            </a:extLst>
          </p:cNvPr>
          <p:cNvGrpSpPr/>
          <p:nvPr/>
        </p:nvGrpSpPr>
        <p:grpSpPr>
          <a:xfrm>
            <a:off x="2643882" y="1668628"/>
            <a:ext cx="898203" cy="951297"/>
            <a:chOff x="8631877" y="5334885"/>
            <a:chExt cx="898203" cy="951297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F645AB7-18FC-4DBF-A83B-301545E26B1B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7003664-2F9F-4C9B-AE4D-E19656748110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8E8B4A2-FF02-4BD7-84A8-50D063EAFE95}"/>
              </a:ext>
            </a:extLst>
          </p:cNvPr>
          <p:cNvGrpSpPr/>
          <p:nvPr/>
        </p:nvGrpSpPr>
        <p:grpSpPr>
          <a:xfrm rot="10800000">
            <a:off x="8632791" y="5208650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8A0EED5-0E84-4E25-A66F-144155CA8D6A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ABD0844-7B5F-4AB9-8E52-A4B524C8361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182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Client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Java no AWS</a:t>
            </a: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5F30FBDB-A9FF-4D36-9568-48F76ACE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22" y="2575917"/>
            <a:ext cx="8043355" cy="1706165"/>
          </a:xfr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6E21AC0-2BA2-4E4B-AFF3-2B49F7B1A32F}"/>
              </a:ext>
            </a:extLst>
          </p:cNvPr>
          <p:cNvGrpSpPr/>
          <p:nvPr/>
        </p:nvGrpSpPr>
        <p:grpSpPr>
          <a:xfrm>
            <a:off x="1625220" y="2221069"/>
            <a:ext cx="898203" cy="951297"/>
            <a:chOff x="8631877" y="5334885"/>
            <a:chExt cx="898203" cy="951297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D2A9BB7-5A77-4102-A6D7-B5AC1ABC0210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C3C238A4-8919-41EE-ADB5-CA73C8389463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060284-C706-4F53-98AE-7D2169458552}"/>
              </a:ext>
            </a:extLst>
          </p:cNvPr>
          <p:cNvGrpSpPr/>
          <p:nvPr/>
        </p:nvGrpSpPr>
        <p:grpSpPr>
          <a:xfrm rot="10800000">
            <a:off x="9012484" y="3463441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A14E30B-6F6B-44CE-A753-66DBABFF1705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4328014-C78A-4B44-A13F-2DE94DC5186C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41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879251B-A2B2-4AEA-AF9F-5C8FCE60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69" y="2322512"/>
            <a:ext cx="10690261" cy="22129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Criar uma forma de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interação </a:t>
            </a:r>
          </a:p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com os passageiros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.</a:t>
            </a:r>
            <a:endParaRPr lang="pt-BR" sz="44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Dessa forma teremos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dados mais precisos.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EDA070-9C50-48DE-BBF4-7A53F4EB2EC6}"/>
              </a:ext>
            </a:extLst>
          </p:cNvPr>
          <p:cNvSpPr txBox="1">
            <a:spLocks/>
          </p:cNvSpPr>
          <p:nvPr/>
        </p:nvSpPr>
        <p:spPr>
          <a:xfrm>
            <a:off x="838200" y="25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Inovação</a:t>
            </a:r>
          </a:p>
        </p:txBody>
      </p:sp>
    </p:spTree>
    <p:extLst>
      <p:ext uri="{BB962C8B-B14F-4D97-AF65-F5344CB8AC3E}">
        <p14:creationId xmlns:p14="http://schemas.microsoft.com/office/powerpoint/2010/main" val="2900309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78" y="1568272"/>
            <a:ext cx="8082843" cy="454659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F83C628-A590-41D2-8BCA-F4B450BF2100}"/>
              </a:ext>
            </a:extLst>
          </p:cNvPr>
          <p:cNvGrpSpPr/>
          <p:nvPr/>
        </p:nvGrpSpPr>
        <p:grpSpPr>
          <a:xfrm>
            <a:off x="1857235" y="1398962"/>
            <a:ext cx="898203" cy="951297"/>
            <a:chOff x="8631877" y="5334885"/>
            <a:chExt cx="898203" cy="951297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1EFE39C-E0FD-418B-9AC7-A0605C111E18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066D3CB-1379-48D4-A8EC-5DCA0E43A93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7E91825-505F-42D6-B85A-12C4DC95320B}"/>
              </a:ext>
            </a:extLst>
          </p:cNvPr>
          <p:cNvGrpSpPr/>
          <p:nvPr/>
        </p:nvGrpSpPr>
        <p:grpSpPr>
          <a:xfrm rot="10800000">
            <a:off x="9421320" y="5408406"/>
            <a:ext cx="898203" cy="951297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CB453D83-CBA4-4CA1-AC72-A2B4D1FB379F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C3D2574B-ED0A-4092-B729-23F26BF39216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91035F87-DF37-49D4-B036-9861B8754C91}"/>
              </a:ext>
            </a:extLst>
          </p:cNvPr>
          <p:cNvSpPr txBox="1">
            <a:spLocks/>
          </p:cNvSpPr>
          <p:nvPr/>
        </p:nvSpPr>
        <p:spPr>
          <a:xfrm>
            <a:off x="838200" y="25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Inovação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8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Inovação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61" y="1582088"/>
            <a:ext cx="8468078" cy="476329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1482439" y="1428920"/>
            <a:ext cx="898203" cy="951297"/>
            <a:chOff x="8631877" y="5334885"/>
            <a:chExt cx="898203" cy="951297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 rot="10800000">
            <a:off x="9431836" y="5537092"/>
            <a:ext cx="898203" cy="951297"/>
            <a:chOff x="8631877" y="5334885"/>
            <a:chExt cx="898203" cy="951297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54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Integrantes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E93102-20A1-484A-A47D-8D135E386B7A}"/>
              </a:ext>
            </a:extLst>
          </p:cNvPr>
          <p:cNvSpPr/>
          <p:nvPr/>
        </p:nvSpPr>
        <p:spPr>
          <a:xfrm>
            <a:off x="217717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2AF2937-0D24-46C7-8630-89DEC55EC75E}"/>
              </a:ext>
            </a:extLst>
          </p:cNvPr>
          <p:cNvSpPr txBox="1"/>
          <p:nvPr/>
        </p:nvSpPr>
        <p:spPr>
          <a:xfrm>
            <a:off x="1976550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Anna Beatriz Monteiro Guercio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9E3C65-FC75-47BE-AC5B-576F2CC73D7A}"/>
              </a:ext>
            </a:extLst>
          </p:cNvPr>
          <p:cNvSpPr txBox="1"/>
          <p:nvPr/>
        </p:nvSpPr>
        <p:spPr>
          <a:xfrm>
            <a:off x="4905375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Arthur Cabral de Souza Martins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A1F01C-E006-4618-AA38-AA93D322D83B}"/>
              </a:ext>
            </a:extLst>
          </p:cNvPr>
          <p:cNvSpPr txBox="1"/>
          <p:nvPr/>
        </p:nvSpPr>
        <p:spPr>
          <a:xfrm>
            <a:off x="7834200" y="3239073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Eric Viezzer Lessa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865FB-D1B5-4A4D-B120-E2333F9C19D7}"/>
              </a:ext>
            </a:extLst>
          </p:cNvPr>
          <p:cNvSpPr txBox="1"/>
          <p:nvPr/>
        </p:nvSpPr>
        <p:spPr>
          <a:xfrm>
            <a:off x="1976550" y="5960159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Guilherme Comicio Paternezi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549C927-ACE1-4A30-991B-A639DBDEE206}"/>
              </a:ext>
            </a:extLst>
          </p:cNvPr>
          <p:cNvSpPr txBox="1"/>
          <p:nvPr/>
        </p:nvSpPr>
        <p:spPr>
          <a:xfrm>
            <a:off x="4905375" y="596015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Rodrigo Moreira Cunha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64E5924-DFDA-452F-8703-3CAD9F8B45C0}"/>
              </a:ext>
            </a:extLst>
          </p:cNvPr>
          <p:cNvSpPr txBox="1"/>
          <p:nvPr/>
        </p:nvSpPr>
        <p:spPr>
          <a:xfrm>
            <a:off x="7834200" y="596015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Theodoro Freire Lima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4CE6C69-7160-4722-BEB3-794743121A85}"/>
              </a:ext>
            </a:extLst>
          </p:cNvPr>
          <p:cNvCxnSpPr>
            <a:cxnSpLocks/>
          </p:cNvCxnSpPr>
          <p:nvPr/>
        </p:nvCxnSpPr>
        <p:spPr>
          <a:xfrm flipH="1">
            <a:off x="7517931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F83B2FB-7962-483A-AC36-96D61C409254}"/>
              </a:ext>
            </a:extLst>
          </p:cNvPr>
          <p:cNvCxnSpPr>
            <a:cxnSpLocks/>
          </p:cNvCxnSpPr>
          <p:nvPr/>
        </p:nvCxnSpPr>
        <p:spPr>
          <a:xfrm flipH="1">
            <a:off x="4625975" y="1177704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867D883C-C145-4009-893A-F0D0145A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b="26249"/>
          <a:stretch/>
        </p:blipFill>
        <p:spPr>
          <a:xfrm>
            <a:off x="2267175" y="1349073"/>
            <a:ext cx="1800000" cy="180000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41B71B69-46F8-450D-BA8E-AA3088993B7C}"/>
              </a:ext>
            </a:extLst>
          </p:cNvPr>
          <p:cNvSpPr/>
          <p:nvPr/>
        </p:nvSpPr>
        <p:spPr>
          <a:xfrm>
            <a:off x="5106000" y="1273359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B031D1A-D1F6-4081-A24C-299E401FF7A4}"/>
              </a:ext>
            </a:extLst>
          </p:cNvPr>
          <p:cNvSpPr/>
          <p:nvPr/>
        </p:nvSpPr>
        <p:spPr>
          <a:xfrm>
            <a:off x="803482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99B769C-F8D9-4144-9B16-03D9888B737B}"/>
              </a:ext>
            </a:extLst>
          </p:cNvPr>
          <p:cNvSpPr/>
          <p:nvPr/>
        </p:nvSpPr>
        <p:spPr>
          <a:xfrm>
            <a:off x="2220524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3549800-A6B7-474A-9B9E-CBA4F9DE54E0}"/>
              </a:ext>
            </a:extLst>
          </p:cNvPr>
          <p:cNvSpPr/>
          <p:nvPr/>
        </p:nvSpPr>
        <p:spPr>
          <a:xfrm>
            <a:off x="5027362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A1B0D655-D904-43D1-8150-27297552B4A2}"/>
              </a:ext>
            </a:extLst>
          </p:cNvPr>
          <p:cNvSpPr/>
          <p:nvPr/>
        </p:nvSpPr>
        <p:spPr>
          <a:xfrm>
            <a:off x="8033375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26C9CD9-D48A-47B6-AFCF-DF8BAD90F193}"/>
              </a:ext>
            </a:extLst>
          </p:cNvPr>
          <p:cNvCxnSpPr>
            <a:cxnSpLocks/>
          </p:cNvCxnSpPr>
          <p:nvPr/>
        </p:nvCxnSpPr>
        <p:spPr>
          <a:xfrm flipH="1">
            <a:off x="10413637" y="11760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40BB3AD1-381E-4519-B333-1BC144C18946}"/>
              </a:ext>
            </a:extLst>
          </p:cNvPr>
          <p:cNvCxnSpPr>
            <a:cxnSpLocks/>
          </p:cNvCxnSpPr>
          <p:nvPr/>
        </p:nvCxnSpPr>
        <p:spPr>
          <a:xfrm flipH="1">
            <a:off x="1494088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m 51">
            <a:extLst>
              <a:ext uri="{FF2B5EF4-FFF2-40B4-BE49-F238E27FC236}">
                <a16:creationId xmlns:a16="http://schemas.microsoft.com/office/drawing/2014/main" id="{33D9D95C-11B5-4244-B977-56955F1CD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7" t="14630" r="227" b="29122"/>
          <a:stretch/>
        </p:blipFill>
        <p:spPr>
          <a:xfrm>
            <a:off x="8123375" y="1348054"/>
            <a:ext cx="1800000" cy="179992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39B7486-2FD4-494C-94BA-20E0DE5B2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0" b="15410"/>
          <a:stretch/>
        </p:blipFill>
        <p:spPr>
          <a:xfrm>
            <a:off x="5117362" y="4070157"/>
            <a:ext cx="1800000" cy="1800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1087C20-DFC6-46DF-9720-A59168B69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2" b="8234"/>
          <a:stretch/>
        </p:blipFill>
        <p:spPr>
          <a:xfrm>
            <a:off x="2311350" y="4070157"/>
            <a:ext cx="1800000" cy="18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491CA7-BAAB-4D9B-9F8D-240043274D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81" b="435"/>
          <a:stretch/>
        </p:blipFill>
        <p:spPr>
          <a:xfrm>
            <a:off x="5204919" y="1367104"/>
            <a:ext cx="1800000" cy="1802186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C6D0239-A437-4749-A91A-CE924B0513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9E2951-0A50-4CC7-8C50-8BA10BDB0B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03" b="-2"/>
          <a:stretch/>
        </p:blipFill>
        <p:spPr>
          <a:xfrm>
            <a:off x="8128019" y="4068378"/>
            <a:ext cx="1800000" cy="18035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CE1472-E913-4B84-A37B-5AF787AA4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E6F2A-FB77-4656-B7B4-3C13147B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038"/>
            <a:ext cx="10515600" cy="5977923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Obrigado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pela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Atenção</a:t>
            </a:r>
            <a:r>
              <a:rPr lang="pt-BR" sz="7200" dirty="0">
                <a:solidFill>
                  <a:srgbClr val="278EA5"/>
                </a:solidFill>
                <a:latin typeface="Berlin Sans FB" panose="020E0602020502020306" pitchFamily="34" charset="0"/>
              </a:rPr>
              <a:t>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9FCC76-1F0B-4ECB-9B45-80214356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81548B9-9F6A-4B20-81E7-9B92635F7632}"/>
              </a:ext>
            </a:extLst>
          </p:cNvPr>
          <p:cNvSpPr/>
          <p:nvPr/>
        </p:nvSpPr>
        <p:spPr>
          <a:xfrm>
            <a:off x="3742244" y="1512952"/>
            <a:ext cx="4707512" cy="3832093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6F4E16A-9C5B-4C0A-9C4B-25D88B292DE3}"/>
              </a:ext>
            </a:extLst>
          </p:cNvPr>
          <p:cNvGrpSpPr/>
          <p:nvPr/>
        </p:nvGrpSpPr>
        <p:grpSpPr>
          <a:xfrm rot="10800000">
            <a:off x="7761273" y="4622247"/>
            <a:ext cx="898203" cy="951297"/>
            <a:chOff x="8631877" y="5334885"/>
            <a:chExt cx="898203" cy="951297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2377038-51FD-4FCE-BE0C-04FFB4ED012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1A091C83-B63F-4799-A377-6C9041AAE44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3479491" y="1294613"/>
            <a:ext cx="898203" cy="951297"/>
            <a:chOff x="8631877" y="5334885"/>
            <a:chExt cx="898203" cy="951297"/>
          </a:xfrm>
        </p:grpSpPr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648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23F182F-96F7-4B97-B5D4-F26A6CC9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3056" l="9859" r="89906">
                        <a14:foregroundMark x1="62441" y1="13657" x2="62441" y2="13657"/>
                        <a14:foregroundMark x1="59859" y1="28241" x2="59859" y2="28241"/>
                        <a14:foregroundMark x1="57746" y1="43287" x2="57746" y2="43287"/>
                        <a14:foregroundMark x1="52817" y1="93056" x2="52817" y2="93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218" y="1915943"/>
            <a:ext cx="2657134" cy="26945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E9E9B1-1DC4-476E-B853-7CDF7FD9C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333" y="1915943"/>
            <a:ext cx="2600121" cy="2694557"/>
          </a:xfrm>
          <a:prstGeom prst="rect">
            <a:avLst/>
          </a:prstGeom>
        </p:spPr>
      </p:pic>
      <p:sp>
        <p:nvSpPr>
          <p:cNvPr id="20" name="Título 16">
            <a:extLst>
              <a:ext uri="{FF2B5EF4-FFF2-40B4-BE49-F238E27FC236}">
                <a16:creationId xmlns:a16="http://schemas.microsoft.com/office/drawing/2014/main" id="{0B1DA7B2-4879-4866-A850-6A856E934FAC}"/>
              </a:ext>
            </a:extLst>
          </p:cNvPr>
          <p:cNvSpPr txBox="1">
            <a:spLocks/>
          </p:cNvSpPr>
          <p:nvPr/>
        </p:nvSpPr>
        <p:spPr>
          <a:xfrm>
            <a:off x="838200" y="4615133"/>
            <a:ext cx="5257800" cy="168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dirty="0">
                <a:solidFill>
                  <a:schemeClr val="bg1"/>
                </a:solidFill>
                <a:highlight>
                  <a:srgbClr val="278EA5"/>
                </a:highlight>
                <a:latin typeface="Berlin Sans FB" panose="020E0602020502020306" pitchFamily="34" charset="0"/>
              </a:rPr>
              <a:t>MOOVE</a:t>
            </a:r>
            <a:endParaRPr lang="pt-BR" sz="9600" dirty="0">
              <a:solidFill>
                <a:schemeClr val="bg1"/>
              </a:solidFill>
              <a:highlight>
                <a:srgbClr val="278EA5"/>
              </a:highlight>
              <a:latin typeface="Berlin Sans FB" panose="020E0602020502020306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F6FFA9E-01C8-4E98-B36E-1EC6F734E7A7}"/>
              </a:ext>
            </a:extLst>
          </p:cNvPr>
          <p:cNvGrpSpPr/>
          <p:nvPr/>
        </p:nvGrpSpPr>
        <p:grpSpPr>
          <a:xfrm>
            <a:off x="838200" y="2345613"/>
            <a:ext cx="5257800" cy="2425891"/>
            <a:chOff x="838200" y="1845637"/>
            <a:chExt cx="5257800" cy="2425891"/>
          </a:xfrm>
        </p:grpSpPr>
        <p:sp>
          <p:nvSpPr>
            <p:cNvPr id="18" name="Título 16">
              <a:extLst>
                <a:ext uri="{FF2B5EF4-FFF2-40B4-BE49-F238E27FC236}">
                  <a16:creationId xmlns:a16="http://schemas.microsoft.com/office/drawing/2014/main" id="{D3B02799-EF7D-4F69-92A1-F63C7A47A49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86472"/>
              <a:ext cx="5257800" cy="168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1500" dirty="0">
                  <a:solidFill>
                    <a:srgbClr val="278EA5"/>
                  </a:solidFill>
                  <a:latin typeface="Berlin Sans FB" panose="020E0602020502020306" pitchFamily="34" charset="0"/>
                </a:rPr>
                <a:t>MOOVE</a:t>
              </a:r>
              <a:endParaRPr lang="pt-BR" sz="9600" dirty="0">
                <a:solidFill>
                  <a:srgbClr val="278EA5"/>
                </a:solidFill>
                <a:latin typeface="Berlin Sans FB" panose="020E0602020502020306" pitchFamily="34" charset="0"/>
              </a:endParaRPr>
            </a:p>
          </p:txBody>
        </p:sp>
        <p:pic>
          <p:nvPicPr>
            <p:cNvPr id="22" name="Imagem 21" descr="Uma imagem contendo luz&#10;&#10;Descrição gerada automaticamente">
              <a:extLst>
                <a:ext uri="{FF2B5EF4-FFF2-40B4-BE49-F238E27FC236}">
                  <a16:creationId xmlns:a16="http://schemas.microsoft.com/office/drawing/2014/main" id="{282B072D-0BB6-4CAD-B402-B3DDB7BE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547"/>
            <a:stretch/>
          </p:blipFill>
          <p:spPr>
            <a:xfrm>
              <a:off x="2952736" y="1845637"/>
              <a:ext cx="1419942" cy="1028797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72579B9-9CD5-41B5-B4F3-9AFF587F57F4}"/>
              </a:ext>
            </a:extLst>
          </p:cNvPr>
          <p:cNvGrpSpPr/>
          <p:nvPr/>
        </p:nvGrpSpPr>
        <p:grpSpPr>
          <a:xfrm>
            <a:off x="1033807" y="258677"/>
            <a:ext cx="5257800" cy="2457353"/>
            <a:chOff x="838200" y="-26448"/>
            <a:chExt cx="5257800" cy="2457353"/>
          </a:xfrm>
        </p:grpSpPr>
        <p:sp>
          <p:nvSpPr>
            <p:cNvPr id="27" name="Título 16">
              <a:extLst>
                <a:ext uri="{FF2B5EF4-FFF2-40B4-BE49-F238E27FC236}">
                  <a16:creationId xmlns:a16="http://schemas.microsoft.com/office/drawing/2014/main" id="{BCC93478-6779-4319-A13D-88B72376012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745849"/>
              <a:ext cx="5257800" cy="168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1500" dirty="0">
                  <a:latin typeface="Berlin Sans FB" panose="020E0602020502020306" pitchFamily="34" charset="0"/>
                </a:rPr>
                <a:t>MOOVE</a:t>
              </a:r>
              <a:endParaRPr lang="pt-BR" sz="9600" dirty="0">
                <a:latin typeface="Berlin Sans FB" panose="020E0602020502020306" pitchFamily="34" charset="0"/>
              </a:endParaRPr>
            </a:p>
          </p:txBody>
        </p:sp>
        <p:pic>
          <p:nvPicPr>
            <p:cNvPr id="28" name="Imagem 2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506923F-B622-4313-A129-ACB3C3B3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296"/>
            <a:stretch/>
          </p:blipFill>
          <p:spPr>
            <a:xfrm>
              <a:off x="2952736" y="-26448"/>
              <a:ext cx="1434781" cy="1028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64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Contextualização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09747" y="1773424"/>
            <a:ext cx="66146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“Aproximadamente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8,8 milhões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de pessoas pegam ônibus por dia em São Paulo”,</a:t>
            </a:r>
            <a:endParaRPr lang="pt-BR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85F9BB-15A9-44D5-AFA7-4044E945095D}"/>
              </a:ext>
            </a:extLst>
          </p:cNvPr>
          <p:cNvSpPr txBox="1"/>
          <p:nvPr/>
        </p:nvSpPr>
        <p:spPr>
          <a:xfrm>
            <a:off x="2537645" y="272753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Fonte: Exame, dezembro/2019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02D3D9-F801-40B1-A3E3-F6B1ED0A169A}"/>
              </a:ext>
            </a:extLst>
          </p:cNvPr>
          <p:cNvSpPr txBox="1"/>
          <p:nvPr/>
        </p:nvSpPr>
        <p:spPr>
          <a:xfrm>
            <a:off x="4232180" y="4508354"/>
            <a:ext cx="6641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“Cobrador de ônibus é flagrado recolhendo dinheiro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sem rodar a catraca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0F971-A5AA-4753-BDBA-B74AB139EB3A}"/>
              </a:ext>
            </a:extLst>
          </p:cNvPr>
          <p:cNvSpPr txBox="1"/>
          <p:nvPr/>
        </p:nvSpPr>
        <p:spPr>
          <a:xfrm>
            <a:off x="6675120" y="546246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Fonte: G1, setembro/2014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50" y="1478375"/>
            <a:ext cx="1807332" cy="1807332"/>
          </a:xfrm>
          <a:prstGeom prst="rect">
            <a:avLst/>
          </a:prstGeom>
        </p:spPr>
      </p:pic>
      <p:pic>
        <p:nvPicPr>
          <p:cNvPr id="5" name="Imagem 4" descr="Uma imagem contendo desenho, luz, comida&#10;&#10;Descrição gerada automaticamente">
            <a:extLst>
              <a:ext uri="{FF2B5EF4-FFF2-40B4-BE49-F238E27FC236}">
                <a16:creationId xmlns:a16="http://schemas.microsoft.com/office/drawing/2014/main" id="{33869C29-BC05-41AA-B85C-50874218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57" y="4202238"/>
            <a:ext cx="1557645" cy="155764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16AD414-E04F-46DA-A008-112C43E7507D}"/>
              </a:ext>
            </a:extLst>
          </p:cNvPr>
          <p:cNvCxnSpPr>
            <a:cxnSpLocks/>
          </p:cNvCxnSpPr>
          <p:nvPr/>
        </p:nvCxnSpPr>
        <p:spPr>
          <a:xfrm flipH="1">
            <a:off x="4067688" y="3392880"/>
            <a:ext cx="1" cy="3176362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1CF1E2B-F194-4A12-BB54-969F4E1835E2}"/>
              </a:ext>
            </a:extLst>
          </p:cNvPr>
          <p:cNvCxnSpPr>
            <a:cxnSpLocks/>
          </p:cNvCxnSpPr>
          <p:nvPr/>
        </p:nvCxnSpPr>
        <p:spPr>
          <a:xfrm flipH="1">
            <a:off x="7769516" y="793860"/>
            <a:ext cx="1" cy="3176362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Problema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DC8BFE-464E-4F0D-90D7-FF54399F4B55}"/>
              </a:ext>
            </a:extLst>
          </p:cNvPr>
          <p:cNvSpPr txBox="1"/>
          <p:nvPr/>
        </p:nvSpPr>
        <p:spPr>
          <a:xfrm>
            <a:off x="359595" y="1290638"/>
            <a:ext cx="84864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Para manter um ônibus, é necessário desembolsar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R$32.000,00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por mês com manutenção e combustível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.</a:t>
            </a:r>
          </a:p>
          <a:p>
            <a:r>
              <a:rPr lang="pt-BR" sz="1200" dirty="0">
                <a:solidFill>
                  <a:schemeClr val="bg1"/>
                </a:solidFill>
                <a:latin typeface="Berlin Sans FB" panose="020E0602020502020306" pitchFamily="34" charset="0"/>
              </a:rPr>
              <a:t>Fonte: Estadão, junho/2013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9345EE-58B2-434A-A3D3-60C7309950A6}"/>
              </a:ext>
            </a:extLst>
          </p:cNvPr>
          <p:cNvSpPr txBox="1"/>
          <p:nvPr/>
        </p:nvSpPr>
        <p:spPr>
          <a:xfrm>
            <a:off x="3133618" y="3119551"/>
            <a:ext cx="8700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Exemplo: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Uma linha tem 14km e o ônibus desta linha faz 15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viagens ao dia.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Com o diesel a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R$3,551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o gasto diário com combustível seria de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R$754,71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e por mês seria de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R$22.371,30.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C69E13F-7668-4478-BD00-6027B6E69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1" y="3429000"/>
            <a:ext cx="1612462" cy="1612462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5D1C17F-1FA6-41D5-AB90-56B91A543A7A}"/>
              </a:ext>
            </a:extLst>
          </p:cNvPr>
          <p:cNvCxnSpPr>
            <a:cxnSpLocks/>
          </p:cNvCxnSpPr>
          <p:nvPr/>
        </p:nvCxnSpPr>
        <p:spPr>
          <a:xfrm flipH="1">
            <a:off x="2594488" y="303371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BB1337B-DB02-4FBC-999C-5ED953571119}"/>
              </a:ext>
            </a:extLst>
          </p:cNvPr>
          <p:cNvCxnSpPr>
            <a:cxnSpLocks/>
          </p:cNvCxnSpPr>
          <p:nvPr/>
        </p:nvCxnSpPr>
        <p:spPr>
          <a:xfrm flipH="1">
            <a:off x="8866595" y="916810"/>
            <a:ext cx="1" cy="1886429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98C9EEB-1FC3-4A4B-BE27-A5EBA20A5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20" y="1103724"/>
            <a:ext cx="1512601" cy="15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Projeto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23803" y="1913955"/>
            <a:ext cx="7944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Monitoramento do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fluxo de pessoas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dentro dos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ônibus públicos 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 o sensor TCRT 5000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55" y="4197619"/>
            <a:ext cx="1471690" cy="14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DA691AA-A4C5-44E0-B7AD-21882A069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3" y="440771"/>
            <a:ext cx="10624813" cy="59764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0334AA-5CF9-4E35-8BCF-E274EE5A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675EBF3-F7C8-43F3-B403-C6671B35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3" y="6174198"/>
            <a:ext cx="4086358" cy="48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Diagrama de Soluções</a:t>
            </a:r>
          </a:p>
        </p:txBody>
      </p:sp>
    </p:spTree>
    <p:extLst>
      <p:ext uri="{BB962C8B-B14F-4D97-AF65-F5344CB8AC3E}">
        <p14:creationId xmlns:p14="http://schemas.microsoft.com/office/powerpoint/2010/main" val="22268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5E2B6-5704-46F6-9178-3DB8A170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216" y="5462088"/>
            <a:ext cx="2757755" cy="48606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Login / Cadastro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117A0-39D0-40B6-92FC-A692C22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F5C1FCC2-33D7-4BBC-A4E1-F393CEEDF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16" y="1513346"/>
            <a:ext cx="8765568" cy="3831308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472A5363-3A4F-4F46-BEFC-10A8C985358C}"/>
              </a:ext>
            </a:extLst>
          </p:cNvPr>
          <p:cNvGrpSpPr/>
          <p:nvPr/>
        </p:nvGrpSpPr>
        <p:grpSpPr>
          <a:xfrm>
            <a:off x="1558223" y="1332473"/>
            <a:ext cx="898203" cy="951297"/>
            <a:chOff x="8631877" y="5334885"/>
            <a:chExt cx="898203" cy="951297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3C447BD-2ED2-49FD-A332-7D19FC37E291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9CF4A3B-076B-4125-A4DC-ACEC13E2BC3F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8B5487B-25C6-4A2D-9BF2-41B968154E6C}"/>
              </a:ext>
            </a:extLst>
          </p:cNvPr>
          <p:cNvGrpSpPr/>
          <p:nvPr/>
        </p:nvGrpSpPr>
        <p:grpSpPr>
          <a:xfrm rot="10800000">
            <a:off x="9720333" y="4587661"/>
            <a:ext cx="898203" cy="951297"/>
            <a:chOff x="8631877" y="5334885"/>
            <a:chExt cx="898203" cy="95129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EFF8446-B6D9-46D4-8152-3D8587EA8973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79D139D-278E-4DF5-971C-C253D97062C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0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5E2B6-5704-46F6-9178-3DB8A170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66" y="5167311"/>
            <a:ext cx="3520612" cy="4860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Verificação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117A0-39D0-40B6-92FC-A692C22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3BAE63D-CF90-437B-B159-2B268AD7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6" y="1837523"/>
            <a:ext cx="10150867" cy="318295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B5EEC50-40D5-4E04-81BB-7593C164252D}"/>
              </a:ext>
            </a:extLst>
          </p:cNvPr>
          <p:cNvGrpSpPr/>
          <p:nvPr/>
        </p:nvGrpSpPr>
        <p:grpSpPr>
          <a:xfrm>
            <a:off x="838200" y="1592564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A323C7C-B40C-4FAC-8495-1902E095336E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2213410-3B00-4AFF-BA9F-6CFEBD0C738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25CB68-49F2-4E9A-A554-881430400F7C}"/>
              </a:ext>
            </a:extLst>
          </p:cNvPr>
          <p:cNvGrpSpPr/>
          <p:nvPr/>
        </p:nvGrpSpPr>
        <p:grpSpPr>
          <a:xfrm rot="10800000">
            <a:off x="10455597" y="4216014"/>
            <a:ext cx="898203" cy="951297"/>
            <a:chOff x="8631877" y="5334885"/>
            <a:chExt cx="898203" cy="951297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CAE6C044-4EC8-4E40-8DE2-00620D10F940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573A609-92A7-45DA-B067-7DD9FFD0F58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11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5E2B6-5704-46F6-9178-3DB8A170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73" y="4681252"/>
            <a:ext cx="2757755" cy="48606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Coleta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117A0-39D0-40B6-92FC-A692C22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86E38DA3-A721-4601-8CA2-577765C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3" y="2288231"/>
            <a:ext cx="11229654" cy="228153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DC36DCEC-28FD-46A9-82D5-D6E6C598F630}"/>
              </a:ext>
            </a:extLst>
          </p:cNvPr>
          <p:cNvGrpSpPr/>
          <p:nvPr/>
        </p:nvGrpSpPr>
        <p:grpSpPr>
          <a:xfrm>
            <a:off x="294502" y="2095998"/>
            <a:ext cx="898203" cy="951297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E026DB90-71BA-4A33-8F00-C3C933C69BE9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93AEE4E-61BD-4AE8-844E-AB843573B10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736E1A5-6056-47BE-84DD-748B3C642702}"/>
              </a:ext>
            </a:extLst>
          </p:cNvPr>
          <p:cNvGrpSpPr/>
          <p:nvPr/>
        </p:nvGrpSpPr>
        <p:grpSpPr>
          <a:xfrm rot="10800000">
            <a:off x="10935998" y="3800544"/>
            <a:ext cx="898203" cy="951297"/>
            <a:chOff x="8631877" y="5334885"/>
            <a:chExt cx="898203" cy="95129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CD6FB5E5-FB88-4855-BCC5-B14E5DC047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052D15AA-4483-4862-AD4C-54CB95A06D15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0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326</Words>
  <Application>Microsoft Office PowerPoint</Application>
  <PresentationFormat>Widescreen</PresentationFormat>
  <Paragraphs>59</Paragraphs>
  <Slides>21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Berlin Sans FB</vt:lpstr>
      <vt:lpstr>Calibri</vt:lpstr>
      <vt:lpstr>Calibri Light</vt:lpstr>
      <vt:lpstr>Tema do Office</vt:lpstr>
      <vt:lpstr>Apresentação do PowerPoint</vt:lpstr>
      <vt:lpstr>Integrantes</vt:lpstr>
      <vt:lpstr>Contextualização</vt:lpstr>
      <vt:lpstr>Problema</vt:lpstr>
      <vt:lpstr>Projeto</vt:lpstr>
      <vt:lpstr>Apresentação do PowerPoint</vt:lpstr>
      <vt:lpstr>BPMN</vt:lpstr>
      <vt:lpstr>BPMN</vt:lpstr>
      <vt:lpstr>BPMN</vt:lpstr>
      <vt:lpstr>Protótipos de Tela</vt:lpstr>
      <vt:lpstr>Protótipos de Tela</vt:lpstr>
      <vt:lpstr>Protótipos de Tela</vt:lpstr>
      <vt:lpstr>Protótipos de Tela</vt:lpstr>
      <vt:lpstr>API de leitura de componentes</vt:lpstr>
      <vt:lpstr>Tela Login em Swing conectado ao BD</vt:lpstr>
      <vt:lpstr>Client Java no AWS</vt:lpstr>
      <vt:lpstr>Apresentação do PowerPoint</vt:lpstr>
      <vt:lpstr>Apresentação do PowerPoint</vt:lpstr>
      <vt:lpstr>Inovação</vt:lpstr>
      <vt:lpstr>Obrigado pela Atenção!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Cunha</dc:creator>
  <cp:lastModifiedBy>Rodrigo Cunha</cp:lastModifiedBy>
  <cp:revision>19</cp:revision>
  <dcterms:created xsi:type="dcterms:W3CDTF">2020-09-11T20:28:00Z</dcterms:created>
  <dcterms:modified xsi:type="dcterms:W3CDTF">2020-10-26T18:13:57Z</dcterms:modified>
</cp:coreProperties>
</file>